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12192000"/>
  <p:notesSz cx="9928225" cy="6797675"/>
  <p:embeddedFontLst>
    <p:embeddedFont>
      <p:font typeface="Play"/>
      <p:bold r:id="rId18"/>
    </p:embeddedFont>
    <p:embeddedFont>
      <p:font typeface="Open Sans SemiBold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iQBgvUMS0B78EbfgZYQeSq6hXC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SemiBold-bold.fntdata"/><Relationship Id="rId22" Type="http://schemas.openxmlformats.org/officeDocument/2006/relationships/font" Target="fonts/OpenSansSemiBold-boldItalic.fntdata"/><Relationship Id="rId21" Type="http://schemas.openxmlformats.org/officeDocument/2006/relationships/font" Target="fonts/OpenSansSemiBold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27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OpenSansSemiBold-regular.fntdata"/><Relationship Id="rId18" Type="http://schemas.openxmlformats.org/officeDocument/2006/relationships/font" Target="fonts/Play-bold.fntdata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BD-431A-A50C-6A9471E2BB2E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BD-431A-A50C-6A9471E2BB2E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BD-431A-A50C-6A9471E2BB2E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93-49DD-9502-3255619D5654}"/>
              </c:ext>
            </c:extLst>
          </c:dPt>
          <c:dLbls>
            <c:dLbl>
              <c:idx val="3"/>
              <c:layout>
                <c:manualLayout>
                  <c:x val="8.1006449810389888E-2"/>
                  <c:y val="0.1012685447404445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93-49DD-9502-3255619D56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tr-T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Marketing</c:v>
                </c:pt>
                <c:pt idx="1">
                  <c:v>OPEX</c:v>
                </c:pt>
                <c:pt idx="2">
                  <c:v>Team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0.125</c:v>
                </c:pt>
                <c:pt idx="1">
                  <c:v>0.25</c:v>
                </c:pt>
                <c:pt idx="2">
                  <c:v>0.375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3-49DD-9502-3255619D565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4302231" cy="341458"/>
          </a:xfrm>
          <a:prstGeom prst="rect">
            <a:avLst/>
          </a:prstGeom>
          <a:noFill/>
          <a:ln>
            <a:noFill/>
          </a:ln>
        </p:spPr>
        <p:txBody>
          <a:bodyPr anchorCtr="0" anchor="t" bIns="40125" lIns="80275" spcFirstLastPara="1" rIns="80275" wrap="square" tIns="40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623409" y="0"/>
            <a:ext cx="4302231" cy="341458"/>
          </a:xfrm>
          <a:prstGeom prst="rect">
            <a:avLst/>
          </a:prstGeom>
          <a:noFill/>
          <a:ln>
            <a:noFill/>
          </a:ln>
        </p:spPr>
        <p:txBody>
          <a:bodyPr anchorCtr="0" anchor="t" bIns="40125" lIns="80275" spcFirstLastPara="1" rIns="80275" wrap="square" tIns="4012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  <a:noFill/>
          <a:ln>
            <a:noFill/>
          </a:ln>
        </p:spPr>
        <p:txBody>
          <a:bodyPr anchorCtr="0" anchor="t" bIns="40125" lIns="80275" spcFirstLastPara="1" rIns="80275" wrap="square" tIns="401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6456219"/>
            <a:ext cx="4302231" cy="341457"/>
          </a:xfrm>
          <a:prstGeom prst="rect">
            <a:avLst/>
          </a:prstGeom>
          <a:noFill/>
          <a:ln>
            <a:noFill/>
          </a:ln>
        </p:spPr>
        <p:txBody>
          <a:bodyPr anchorCtr="0" anchor="b" bIns="40125" lIns="80275" spcFirstLastPara="1" rIns="80275" wrap="square" tIns="401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623409" y="6456219"/>
            <a:ext cx="4302231" cy="341457"/>
          </a:xfrm>
          <a:prstGeom prst="rect">
            <a:avLst/>
          </a:prstGeom>
          <a:noFill/>
          <a:ln>
            <a:noFill/>
          </a:ln>
        </p:spPr>
        <p:txBody>
          <a:bodyPr anchorCtr="0" anchor="b" bIns="40125" lIns="80275" spcFirstLastPara="1" rIns="80275" wrap="square" tIns="4012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tr-T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10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10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11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11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4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5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6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7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7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8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8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9:notes"/>
          <p:cNvSpPr txBox="1"/>
          <p:nvPr>
            <p:ph idx="1" type="body"/>
          </p:nvPr>
        </p:nvSpPr>
        <p:spPr>
          <a:xfrm>
            <a:off x="992823" y="3271382"/>
            <a:ext cx="7942580" cy="2676584"/>
          </a:xfrm>
          <a:prstGeom prst="rect">
            <a:avLst/>
          </a:prstGeom>
        </p:spPr>
        <p:txBody>
          <a:bodyPr anchorCtr="0" anchor="t" bIns="40125" lIns="80275" spcFirstLastPara="1" rIns="80275" wrap="square" tIns="40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9:notes"/>
          <p:cNvSpPr/>
          <p:nvPr>
            <p:ph idx="2" type="sldImg"/>
          </p:nvPr>
        </p:nvSpPr>
        <p:spPr>
          <a:xfrm>
            <a:off x="2925763" y="849313"/>
            <a:ext cx="4076700" cy="22939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idx="11" type="ftr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0" type="dt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2" type="sldNum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gri copy 3" showMasterSp="0">
  <p:cSld name="4_gri copy 3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/>
          <p:nvPr/>
        </p:nvSpPr>
        <p:spPr>
          <a:xfrm>
            <a:off x="0" y="6783"/>
            <a:ext cx="12192000" cy="240000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3"/>
          <p:cNvSpPr/>
          <p:nvPr/>
        </p:nvSpPr>
        <p:spPr>
          <a:xfrm>
            <a:off x="-1317" y="-49166"/>
            <a:ext cx="3140348" cy="359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67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Tarvenn Ventures and Advisors</a:t>
            </a:r>
            <a:endParaRPr b="1"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3"/>
          <p:cNvSpPr txBox="1"/>
          <p:nvPr>
            <p:ph type="title"/>
          </p:nvPr>
        </p:nvSpPr>
        <p:spPr>
          <a:xfrm>
            <a:off x="167028" y="365125"/>
            <a:ext cx="11627225" cy="543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33"/>
              <a:buFont typeface="Calibri"/>
              <a:buNone/>
              <a:defRPr b="1" i="0" sz="3333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23"/>
          <p:cNvSpPr txBox="1"/>
          <p:nvPr/>
        </p:nvSpPr>
        <p:spPr>
          <a:xfrm>
            <a:off x="6351" y="6510454"/>
            <a:ext cx="960107" cy="3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467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67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23"/>
          <p:cNvSpPr/>
          <p:nvPr/>
        </p:nvSpPr>
        <p:spPr>
          <a:xfrm>
            <a:off x="11328025" y="-51256"/>
            <a:ext cx="866584" cy="359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67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Tarvenn</a:t>
            </a:r>
            <a:endParaRPr b="1"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23"/>
          <p:cNvPicPr preferRelativeResize="0"/>
          <p:nvPr/>
        </p:nvPicPr>
        <p:blipFill rotWithShape="1">
          <a:blip r:embed="rId2">
            <a:alphaModFix/>
          </a:blip>
          <a:srcRect b="20553" l="0" r="12868" t="0"/>
          <a:stretch/>
        </p:blipFill>
        <p:spPr>
          <a:xfrm>
            <a:off x="9552385" y="4451239"/>
            <a:ext cx="2639617" cy="2406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gri copy 3" showMasterSp="0">
  <p:cSld name="3_gri copy 3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/>
          <p:nvPr/>
        </p:nvSpPr>
        <p:spPr>
          <a:xfrm>
            <a:off x="19051" y="6380702"/>
            <a:ext cx="12172951" cy="461783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4"/>
          <p:cNvSpPr/>
          <p:nvPr/>
        </p:nvSpPr>
        <p:spPr>
          <a:xfrm flipH="1" rot="10800000">
            <a:off x="-4872" y="968641"/>
            <a:ext cx="12192000" cy="60959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4"/>
          <p:cNvSpPr txBox="1"/>
          <p:nvPr>
            <p:ph type="title"/>
          </p:nvPr>
        </p:nvSpPr>
        <p:spPr>
          <a:xfrm>
            <a:off x="11077" y="180820"/>
            <a:ext cx="11627225" cy="543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33"/>
              <a:buFont typeface="Calibri"/>
              <a:buNone/>
              <a:defRPr b="1" i="0" sz="3333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24"/>
          <p:cNvSpPr txBox="1"/>
          <p:nvPr/>
        </p:nvSpPr>
        <p:spPr>
          <a:xfrm>
            <a:off x="5783060" y="6427795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45" y="6430765"/>
            <a:ext cx="1751252" cy="374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24"/>
          <p:cNvPicPr preferRelativeResize="0"/>
          <p:nvPr/>
        </p:nvPicPr>
        <p:blipFill rotWithShape="1">
          <a:blip r:embed="rId3">
            <a:alphaModFix/>
          </a:blip>
          <a:srcRect b="20553" l="0" r="12868" t="0"/>
          <a:stretch/>
        </p:blipFill>
        <p:spPr>
          <a:xfrm>
            <a:off x="11696639" y="6390007"/>
            <a:ext cx="513903" cy="468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gri copy 3" showMasterSp="0">
  <p:cSld name="5_gri copy 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/>
          <p:nvPr/>
        </p:nvSpPr>
        <p:spPr>
          <a:xfrm>
            <a:off x="19051" y="6380702"/>
            <a:ext cx="12172951" cy="461783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5"/>
          <p:cNvSpPr txBox="1"/>
          <p:nvPr>
            <p:ph type="title"/>
          </p:nvPr>
        </p:nvSpPr>
        <p:spPr>
          <a:xfrm>
            <a:off x="11077" y="180820"/>
            <a:ext cx="11627225" cy="543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33"/>
              <a:buFont typeface="Calibri"/>
              <a:buNone/>
              <a:defRPr b="1" i="0" sz="3333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25"/>
          <p:cNvSpPr txBox="1"/>
          <p:nvPr/>
        </p:nvSpPr>
        <p:spPr>
          <a:xfrm>
            <a:off x="5783060" y="6427795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45" y="6430765"/>
            <a:ext cx="1751252" cy="374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5"/>
          <p:cNvPicPr preferRelativeResize="0"/>
          <p:nvPr/>
        </p:nvPicPr>
        <p:blipFill rotWithShape="1">
          <a:blip r:embed="rId3">
            <a:alphaModFix/>
          </a:blip>
          <a:srcRect b="20553" l="0" r="12868" t="0"/>
          <a:stretch/>
        </p:blipFill>
        <p:spPr>
          <a:xfrm>
            <a:off x="11696639" y="6390007"/>
            <a:ext cx="513903" cy="4685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gri copy 3" showMasterSp="0">
  <p:cSld name="6_gri copy 3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6"/>
          <p:cNvSpPr/>
          <p:nvPr/>
        </p:nvSpPr>
        <p:spPr>
          <a:xfrm>
            <a:off x="19051" y="6380702"/>
            <a:ext cx="12172951" cy="461783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6"/>
          <p:cNvSpPr txBox="1"/>
          <p:nvPr>
            <p:ph type="title"/>
          </p:nvPr>
        </p:nvSpPr>
        <p:spPr>
          <a:xfrm>
            <a:off x="11077" y="180820"/>
            <a:ext cx="11627225" cy="543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33"/>
              <a:buFont typeface="Calibri"/>
              <a:buNone/>
              <a:defRPr b="1" i="0" sz="3333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5" name="Google Shape;95;p26"/>
          <p:cNvSpPr txBox="1"/>
          <p:nvPr/>
        </p:nvSpPr>
        <p:spPr>
          <a:xfrm>
            <a:off x="5783060" y="6427795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45" y="6430765"/>
            <a:ext cx="1751252" cy="374199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6"/>
          <p:cNvSpPr/>
          <p:nvPr/>
        </p:nvSpPr>
        <p:spPr>
          <a:xfrm>
            <a:off x="8741503" y="6419163"/>
            <a:ext cx="3469541" cy="40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1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Our business is to build yours </a:t>
            </a:r>
            <a:endParaRPr b="1" sz="2133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gri copy 3" showMasterSp="0">
  <p:cSld name="7_gri copy 3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7"/>
          <p:cNvSpPr/>
          <p:nvPr/>
        </p:nvSpPr>
        <p:spPr>
          <a:xfrm>
            <a:off x="19051" y="6380702"/>
            <a:ext cx="12172951" cy="461783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7"/>
          <p:cNvSpPr txBox="1"/>
          <p:nvPr>
            <p:ph type="title"/>
          </p:nvPr>
        </p:nvSpPr>
        <p:spPr>
          <a:xfrm>
            <a:off x="524504" y="237731"/>
            <a:ext cx="11627225" cy="543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333"/>
              <a:buFont typeface="Calibri"/>
              <a:buNone/>
              <a:defRPr b="1" i="0" sz="3333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p27"/>
          <p:cNvSpPr txBox="1"/>
          <p:nvPr/>
        </p:nvSpPr>
        <p:spPr>
          <a:xfrm>
            <a:off x="5783060" y="6427795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45" y="6430765"/>
            <a:ext cx="1751252" cy="374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7"/>
          <p:cNvSpPr/>
          <p:nvPr/>
        </p:nvSpPr>
        <p:spPr>
          <a:xfrm>
            <a:off x="8741503" y="6419163"/>
            <a:ext cx="3469541" cy="40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1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Our business is to build yours </a:t>
            </a:r>
            <a:endParaRPr b="1" sz="2133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4" name="Google Shape;104;p27"/>
          <p:cNvGrpSpPr/>
          <p:nvPr/>
        </p:nvGrpSpPr>
        <p:grpSpPr>
          <a:xfrm>
            <a:off x="1" y="22830"/>
            <a:ext cx="12048663" cy="937259"/>
            <a:chOff x="0" y="0"/>
            <a:chExt cx="7455877" cy="703043"/>
          </a:xfrm>
        </p:grpSpPr>
        <p:sp>
          <p:nvSpPr>
            <p:cNvPr id="105" name="Google Shape;105;p27"/>
            <p:cNvSpPr/>
            <p:nvPr/>
          </p:nvSpPr>
          <p:spPr>
            <a:xfrm>
              <a:off x="337625" y="98474"/>
              <a:ext cx="7118252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>
              <a:off x="0" y="196948"/>
              <a:ext cx="6668087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>
              <a:off x="253219" y="0"/>
              <a:ext cx="6864985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8" name="Google Shape;10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44921" y="176132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gri copy 3" showMasterSp="0">
  <p:cSld name="8_gri copy 3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8"/>
          <p:cNvSpPr/>
          <p:nvPr/>
        </p:nvSpPr>
        <p:spPr>
          <a:xfrm>
            <a:off x="19051" y="6380702"/>
            <a:ext cx="12172951" cy="461783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8"/>
          <p:cNvSpPr txBox="1"/>
          <p:nvPr>
            <p:ph type="title"/>
          </p:nvPr>
        </p:nvSpPr>
        <p:spPr>
          <a:xfrm>
            <a:off x="524504" y="237731"/>
            <a:ext cx="11627225" cy="543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3333"/>
              <a:buFont typeface="Calibri"/>
              <a:buNone/>
              <a:defRPr b="1" i="0" sz="3333" u="none" cap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2" name="Google Shape;112;p28"/>
          <p:cNvSpPr txBox="1"/>
          <p:nvPr/>
        </p:nvSpPr>
        <p:spPr>
          <a:xfrm>
            <a:off x="5783060" y="6427795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45" y="6430765"/>
            <a:ext cx="1751252" cy="374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8"/>
          <p:cNvSpPr/>
          <p:nvPr/>
        </p:nvSpPr>
        <p:spPr>
          <a:xfrm>
            <a:off x="8741503" y="6419163"/>
            <a:ext cx="3469541" cy="400367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1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Our business is to build yours </a:t>
            </a:r>
            <a:endParaRPr b="1" sz="2133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5" name="Google Shape;115;p28"/>
          <p:cNvGrpSpPr/>
          <p:nvPr/>
        </p:nvGrpSpPr>
        <p:grpSpPr>
          <a:xfrm>
            <a:off x="1" y="22830"/>
            <a:ext cx="12048663" cy="937259"/>
            <a:chOff x="0" y="0"/>
            <a:chExt cx="7455877" cy="703043"/>
          </a:xfrm>
        </p:grpSpPr>
        <p:sp>
          <p:nvSpPr>
            <p:cNvPr id="116" name="Google Shape;116;p28"/>
            <p:cNvSpPr/>
            <p:nvPr/>
          </p:nvSpPr>
          <p:spPr>
            <a:xfrm>
              <a:off x="337625" y="98474"/>
              <a:ext cx="7118252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8"/>
            <p:cNvSpPr/>
            <p:nvPr/>
          </p:nvSpPr>
          <p:spPr>
            <a:xfrm>
              <a:off x="0" y="196948"/>
              <a:ext cx="6668087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8"/>
            <p:cNvSpPr/>
            <p:nvPr/>
          </p:nvSpPr>
          <p:spPr>
            <a:xfrm>
              <a:off x="253219" y="0"/>
              <a:ext cx="6864985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gri copy 3" showMasterSp="0">
  <p:cSld name="1_gri copy 3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/>
          <p:nvPr/>
        </p:nvSpPr>
        <p:spPr>
          <a:xfrm>
            <a:off x="6351" y="6510454"/>
            <a:ext cx="960107" cy="3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467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67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29"/>
          <p:cNvPicPr preferRelativeResize="0"/>
          <p:nvPr/>
        </p:nvPicPr>
        <p:blipFill rotWithShape="1">
          <a:blip r:embed="rId2">
            <a:alphaModFix/>
          </a:blip>
          <a:srcRect b="20553" l="0" r="12868" t="0"/>
          <a:stretch/>
        </p:blipFill>
        <p:spPr>
          <a:xfrm>
            <a:off x="9168343" y="4101076"/>
            <a:ext cx="3023659" cy="275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gri copy 3" showMasterSp="0">
  <p:cSld name="2_gri copy 3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/>
          <p:nvPr/>
        </p:nvSpPr>
        <p:spPr>
          <a:xfrm>
            <a:off x="6351" y="6510454"/>
            <a:ext cx="960107" cy="3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467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67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 showMasterSp="0">
  <p:cSld name="5_Title Slid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/>
          <p:nvPr>
            <p:ph idx="2" type="pic"/>
          </p:nvPr>
        </p:nvSpPr>
        <p:spPr>
          <a:xfrm>
            <a:off x="0" y="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31"/>
          <p:cNvSpPr/>
          <p:nvPr>
            <p:ph idx="3" type="pic"/>
          </p:nvPr>
        </p:nvSpPr>
        <p:spPr>
          <a:xfrm>
            <a:off x="0" y="2286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31"/>
          <p:cNvSpPr/>
          <p:nvPr>
            <p:ph idx="4" type="pic"/>
          </p:nvPr>
        </p:nvSpPr>
        <p:spPr>
          <a:xfrm>
            <a:off x="0" y="4572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Google Shape;128;p31"/>
          <p:cNvSpPr/>
          <p:nvPr>
            <p:ph idx="5" type="pic"/>
          </p:nvPr>
        </p:nvSpPr>
        <p:spPr>
          <a:xfrm>
            <a:off x="2037319" y="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31"/>
          <p:cNvSpPr/>
          <p:nvPr>
            <p:ph idx="6" type="pic"/>
          </p:nvPr>
        </p:nvSpPr>
        <p:spPr>
          <a:xfrm>
            <a:off x="2037319" y="2286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31"/>
          <p:cNvSpPr/>
          <p:nvPr>
            <p:ph idx="7" type="pic"/>
          </p:nvPr>
        </p:nvSpPr>
        <p:spPr>
          <a:xfrm>
            <a:off x="2037319" y="4572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31"/>
          <p:cNvSpPr/>
          <p:nvPr>
            <p:ph idx="8" type="pic"/>
          </p:nvPr>
        </p:nvSpPr>
        <p:spPr>
          <a:xfrm>
            <a:off x="4071319" y="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31"/>
          <p:cNvSpPr/>
          <p:nvPr>
            <p:ph idx="9" type="pic"/>
          </p:nvPr>
        </p:nvSpPr>
        <p:spPr>
          <a:xfrm>
            <a:off x="4071319" y="2286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31"/>
          <p:cNvSpPr/>
          <p:nvPr>
            <p:ph idx="13" type="pic"/>
          </p:nvPr>
        </p:nvSpPr>
        <p:spPr>
          <a:xfrm>
            <a:off x="4071319" y="4572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Google Shape;134;p31"/>
          <p:cNvSpPr/>
          <p:nvPr>
            <p:ph idx="14" type="pic"/>
          </p:nvPr>
        </p:nvSpPr>
        <p:spPr>
          <a:xfrm>
            <a:off x="6108639" y="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Google Shape;135;p31"/>
          <p:cNvSpPr/>
          <p:nvPr>
            <p:ph idx="15" type="pic"/>
          </p:nvPr>
        </p:nvSpPr>
        <p:spPr>
          <a:xfrm>
            <a:off x="6108639" y="2286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31"/>
          <p:cNvSpPr/>
          <p:nvPr>
            <p:ph idx="16" type="pic"/>
          </p:nvPr>
        </p:nvSpPr>
        <p:spPr>
          <a:xfrm>
            <a:off x="6108639" y="4572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31"/>
          <p:cNvSpPr/>
          <p:nvPr>
            <p:ph idx="17" type="pic"/>
          </p:nvPr>
        </p:nvSpPr>
        <p:spPr>
          <a:xfrm>
            <a:off x="8139319" y="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31"/>
          <p:cNvSpPr/>
          <p:nvPr>
            <p:ph idx="18" type="pic"/>
          </p:nvPr>
        </p:nvSpPr>
        <p:spPr>
          <a:xfrm>
            <a:off x="8139319" y="2286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31"/>
          <p:cNvSpPr/>
          <p:nvPr>
            <p:ph idx="19" type="pic"/>
          </p:nvPr>
        </p:nvSpPr>
        <p:spPr>
          <a:xfrm>
            <a:off x="8139319" y="4572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31"/>
          <p:cNvSpPr/>
          <p:nvPr>
            <p:ph idx="20" type="pic"/>
          </p:nvPr>
        </p:nvSpPr>
        <p:spPr>
          <a:xfrm>
            <a:off x="10176639" y="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Google Shape;141;p31"/>
          <p:cNvSpPr/>
          <p:nvPr>
            <p:ph idx="21" type="pic"/>
          </p:nvPr>
        </p:nvSpPr>
        <p:spPr>
          <a:xfrm>
            <a:off x="10176639" y="2286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31"/>
          <p:cNvSpPr/>
          <p:nvPr>
            <p:ph idx="22" type="pic"/>
          </p:nvPr>
        </p:nvSpPr>
        <p:spPr>
          <a:xfrm>
            <a:off x="10176639" y="4572000"/>
            <a:ext cx="2034000" cy="22860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31"/>
          <p:cNvSpPr/>
          <p:nvPr/>
        </p:nvSpPr>
        <p:spPr>
          <a:xfrm>
            <a:off x="11528983" y="273545"/>
            <a:ext cx="461915" cy="367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31"/>
          <p:cNvSpPr/>
          <p:nvPr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31"/>
          <p:cNvSpPr txBox="1"/>
          <p:nvPr/>
        </p:nvSpPr>
        <p:spPr>
          <a:xfrm>
            <a:off x="11587458" y="305134"/>
            <a:ext cx="344966" cy="2540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051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051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 showMasterSp="0">
  <p:cSld name="8_Title Slide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2"/>
          <p:cNvSpPr/>
          <p:nvPr>
            <p:ph idx="2" type="pic"/>
          </p:nvPr>
        </p:nvSpPr>
        <p:spPr>
          <a:xfrm>
            <a:off x="1450175" y="2284947"/>
            <a:ext cx="1697847" cy="1697847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Google Shape;148;p32"/>
          <p:cNvSpPr/>
          <p:nvPr>
            <p:ph idx="3" type="pic"/>
          </p:nvPr>
        </p:nvSpPr>
        <p:spPr>
          <a:xfrm>
            <a:off x="3971866" y="2284947"/>
            <a:ext cx="1697847" cy="1697847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32"/>
          <p:cNvSpPr/>
          <p:nvPr>
            <p:ph idx="4" type="pic"/>
          </p:nvPr>
        </p:nvSpPr>
        <p:spPr>
          <a:xfrm>
            <a:off x="6508787" y="2284947"/>
            <a:ext cx="1697847" cy="1697847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32"/>
          <p:cNvSpPr/>
          <p:nvPr>
            <p:ph idx="5" type="pic"/>
          </p:nvPr>
        </p:nvSpPr>
        <p:spPr>
          <a:xfrm>
            <a:off x="9030477" y="2284947"/>
            <a:ext cx="1697847" cy="1697847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32"/>
          <p:cNvSpPr/>
          <p:nvPr/>
        </p:nvSpPr>
        <p:spPr>
          <a:xfrm>
            <a:off x="11528983" y="273545"/>
            <a:ext cx="461915" cy="367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32"/>
          <p:cNvSpPr txBox="1"/>
          <p:nvPr/>
        </p:nvSpPr>
        <p:spPr>
          <a:xfrm>
            <a:off x="11560207" y="305131"/>
            <a:ext cx="3994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32"/>
          <p:cNvGrpSpPr/>
          <p:nvPr/>
        </p:nvGrpSpPr>
        <p:grpSpPr>
          <a:xfrm>
            <a:off x="347418" y="6409325"/>
            <a:ext cx="224083" cy="221156"/>
            <a:chOff x="4328868" y="5502988"/>
            <a:chExt cx="500307" cy="493774"/>
          </a:xfrm>
        </p:grpSpPr>
        <p:sp>
          <p:nvSpPr>
            <p:cNvPr id="155" name="Google Shape;155;p32">
              <a:hlinkClick action="ppaction://hlinkshowjump?jump=previousslide"/>
            </p:cNvPr>
            <p:cNvSpPr/>
            <p:nvPr/>
          </p:nvSpPr>
          <p:spPr>
            <a:xfrm>
              <a:off x="4520555" y="5649754"/>
              <a:ext cx="116933" cy="200242"/>
            </a:xfrm>
            <a:custGeom>
              <a:rect b="b" l="l" r="r" t="t"/>
              <a:pathLst>
                <a:path extrusionOk="0" h="728" w="425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32">
              <a:hlinkClick action="ppaction://hlinkshowjump?jump=previousslide"/>
            </p:cNvPr>
            <p:cNvSpPr/>
            <p:nvPr/>
          </p:nvSpPr>
          <p:spPr>
            <a:xfrm>
              <a:off x="4328868" y="5502988"/>
              <a:ext cx="500307" cy="493774"/>
            </a:xfrm>
            <a:custGeom>
              <a:rect b="b" l="l" r="r" t="t"/>
              <a:pathLst>
                <a:path extrusionOk="0" h="2716" w="2753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157;p32"/>
          <p:cNvGrpSpPr/>
          <p:nvPr/>
        </p:nvGrpSpPr>
        <p:grpSpPr>
          <a:xfrm flipH="1">
            <a:off x="933709" y="6409325"/>
            <a:ext cx="224083" cy="221156"/>
            <a:chOff x="4328868" y="5502988"/>
            <a:chExt cx="500307" cy="493774"/>
          </a:xfrm>
        </p:grpSpPr>
        <p:sp>
          <p:nvSpPr>
            <p:cNvPr id="158" name="Google Shape;158;p32">
              <a:hlinkClick action="ppaction://hlinkshowjump?jump=nextslide"/>
            </p:cNvPr>
            <p:cNvSpPr/>
            <p:nvPr/>
          </p:nvSpPr>
          <p:spPr>
            <a:xfrm>
              <a:off x="4520556" y="5649754"/>
              <a:ext cx="116933" cy="200242"/>
            </a:xfrm>
            <a:custGeom>
              <a:rect b="b" l="l" r="r" t="t"/>
              <a:pathLst>
                <a:path extrusionOk="0" h="728" w="425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32">
              <a:hlinkClick action="ppaction://hlinkshowjump?jump=nextslide"/>
            </p:cNvPr>
            <p:cNvSpPr/>
            <p:nvPr/>
          </p:nvSpPr>
          <p:spPr>
            <a:xfrm>
              <a:off x="4328868" y="5502988"/>
              <a:ext cx="500307" cy="493774"/>
            </a:xfrm>
            <a:custGeom>
              <a:rect b="b" l="l" r="r" t="t"/>
              <a:pathLst>
                <a:path extrusionOk="0" h="2716" w="2753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60" name="Google Shape;160;p32"/>
          <p:cNvCxnSpPr/>
          <p:nvPr/>
        </p:nvCxnSpPr>
        <p:spPr>
          <a:xfrm>
            <a:off x="552709" y="6522684"/>
            <a:ext cx="381000" cy="0"/>
          </a:xfrm>
          <a:prstGeom prst="straightConnector1">
            <a:avLst/>
          </a:prstGeom>
          <a:noFill/>
          <a:ln cap="flat" cmpd="sng" w="12700">
            <a:solidFill>
              <a:srgbClr val="D8D8D8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/>
          <p:nvPr>
            <p:ph type="title"/>
          </p:nvPr>
        </p:nvSpPr>
        <p:spPr>
          <a:xfrm>
            <a:off x="698413" y="587682"/>
            <a:ext cx="10801522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body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2" type="body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2" type="sldNum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>
  <p:cSld name="Title Only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3" name="Google Shape;163;p3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4" name="Google Shape;164;p3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5" name="Google Shape;165;p33"/>
          <p:cNvSpPr/>
          <p:nvPr/>
        </p:nvSpPr>
        <p:spPr>
          <a:xfrm>
            <a:off x="699008" y="526648"/>
            <a:ext cx="97536" cy="42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3"/>
          <p:cNvSpPr txBox="1"/>
          <p:nvPr>
            <p:ph type="title"/>
          </p:nvPr>
        </p:nvSpPr>
        <p:spPr>
          <a:xfrm>
            <a:off x="777240" y="365127"/>
            <a:ext cx="10515600" cy="7457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b="0" i="0" sz="5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Main Title+ SubTitle+Number" showMasterSp="0">
  <p:cSld name="22_Main Title+ SubTitle+Number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/>
          <p:nvPr>
            <p:ph type="title"/>
          </p:nvPr>
        </p:nvSpPr>
        <p:spPr>
          <a:xfrm>
            <a:off x="2336800" y="516467"/>
            <a:ext cx="7518400" cy="4713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D2F4B"/>
              </a:buClr>
              <a:buSzPts val="4267"/>
              <a:buFont typeface="Calibri"/>
              <a:buNone/>
              <a:defRPr b="1" i="0" sz="4267" u="none" cap="none" strike="noStrike">
                <a:solidFill>
                  <a:srgbClr val="1D2F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9" name="Google Shape;169;p34"/>
          <p:cNvSpPr txBox="1"/>
          <p:nvPr>
            <p:ph idx="1" type="body"/>
          </p:nvPr>
        </p:nvSpPr>
        <p:spPr>
          <a:xfrm>
            <a:off x="3352800" y="985788"/>
            <a:ext cx="5486400" cy="267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ctr">
              <a:spcBef>
                <a:spcPts val="293"/>
              </a:spcBef>
              <a:spcAft>
                <a:spcPts val="0"/>
              </a:spcAft>
              <a:buClr>
                <a:srgbClr val="BFBFBF"/>
              </a:buClr>
              <a:buSzPts val="1467"/>
              <a:buFont typeface="Arial"/>
              <a:buNone/>
              <a:defRPr b="1" i="0" sz="1467" u="none" cap="none" strike="noStrik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b="0" i="0" sz="13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0" name="Google Shape;170;p34"/>
          <p:cNvSpPr/>
          <p:nvPr/>
        </p:nvSpPr>
        <p:spPr>
          <a:xfrm flipH="1" rot="-5400000">
            <a:off x="11731146" y="6331909"/>
            <a:ext cx="384047" cy="537665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4"/>
          <p:cNvSpPr txBox="1"/>
          <p:nvPr>
            <p:ph idx="12" type="sldNum"/>
          </p:nvPr>
        </p:nvSpPr>
        <p:spPr>
          <a:xfrm>
            <a:off x="11662444" y="6408718"/>
            <a:ext cx="508001" cy="366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1" sz="12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/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b="0" i="0" sz="5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4" name="Google Shape;174;p35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853"/>
              </a:spcBef>
              <a:spcAft>
                <a:spcPts val="0"/>
              </a:spcAft>
              <a:buClr>
                <a:srgbClr val="888888"/>
              </a:buClr>
              <a:buSzPts val="4267"/>
              <a:buFont typeface="Arial"/>
              <a:buNone/>
              <a:defRPr b="0" i="0" sz="426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747"/>
              </a:spcBef>
              <a:spcAft>
                <a:spcPts val="0"/>
              </a:spcAft>
              <a:buClr>
                <a:srgbClr val="888888"/>
              </a:buClr>
              <a:buSzPts val="3733"/>
              <a:buFont typeface="Arial"/>
              <a:buNone/>
              <a:defRPr b="0" i="0" sz="373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Font typeface="Arial"/>
              <a:buNone/>
              <a:defRPr b="0" i="0" sz="266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Font typeface="Arial"/>
              <a:buNone/>
              <a:defRPr b="0" i="0" sz="266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Font typeface="Arial"/>
              <a:buNone/>
              <a:defRPr b="0" i="0" sz="266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Font typeface="Arial"/>
              <a:buNone/>
              <a:defRPr b="0" i="0" sz="266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Font typeface="Arial"/>
              <a:buNone/>
              <a:defRPr b="0" i="0" sz="266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Font typeface="Arial"/>
              <a:buNone/>
              <a:defRPr b="0" i="0" sz="2667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5" name="Google Shape;175;p35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6" name="Google Shape;176;p35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7" name="Google Shape;177;p35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7"/>
          <p:cNvSpPr/>
          <p:nvPr/>
        </p:nvSpPr>
        <p:spPr>
          <a:xfrm>
            <a:off x="11528983" y="273545"/>
            <a:ext cx="461915" cy="367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37"/>
          <p:cNvSpPr/>
          <p:nvPr/>
        </p:nvSpPr>
        <p:spPr>
          <a:xfrm>
            <a:off x="11528983" y="641191"/>
            <a:ext cx="461915" cy="45719"/>
          </a:xfrm>
          <a:prstGeom prst="rect">
            <a:avLst/>
          </a:prstGeom>
          <a:solidFill>
            <a:srgbClr val="95373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37"/>
          <p:cNvSpPr txBox="1"/>
          <p:nvPr/>
        </p:nvSpPr>
        <p:spPr>
          <a:xfrm>
            <a:off x="11560207" y="305131"/>
            <a:ext cx="39946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3" name="Google Shape;183;p37"/>
          <p:cNvGrpSpPr/>
          <p:nvPr/>
        </p:nvGrpSpPr>
        <p:grpSpPr>
          <a:xfrm>
            <a:off x="347418" y="6409325"/>
            <a:ext cx="224083" cy="221156"/>
            <a:chOff x="4328868" y="5502988"/>
            <a:chExt cx="500307" cy="493774"/>
          </a:xfrm>
        </p:grpSpPr>
        <p:sp>
          <p:nvSpPr>
            <p:cNvPr id="184" name="Google Shape;184;p37">
              <a:hlinkClick action="ppaction://hlinkshowjump?jump=previousslide"/>
            </p:cNvPr>
            <p:cNvSpPr/>
            <p:nvPr/>
          </p:nvSpPr>
          <p:spPr>
            <a:xfrm>
              <a:off x="4520555" y="5649754"/>
              <a:ext cx="116933" cy="200242"/>
            </a:xfrm>
            <a:custGeom>
              <a:rect b="b" l="l" r="r" t="t"/>
              <a:pathLst>
                <a:path extrusionOk="0" h="728" w="425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37">
              <a:hlinkClick action="ppaction://hlinkshowjump?jump=previousslide"/>
            </p:cNvPr>
            <p:cNvSpPr/>
            <p:nvPr/>
          </p:nvSpPr>
          <p:spPr>
            <a:xfrm>
              <a:off x="4328868" y="5502988"/>
              <a:ext cx="500307" cy="493774"/>
            </a:xfrm>
            <a:custGeom>
              <a:rect b="b" l="l" r="r" t="t"/>
              <a:pathLst>
                <a:path extrusionOk="0" h="2716" w="2753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37"/>
          <p:cNvGrpSpPr/>
          <p:nvPr/>
        </p:nvGrpSpPr>
        <p:grpSpPr>
          <a:xfrm flipH="1">
            <a:off x="933709" y="6409325"/>
            <a:ext cx="224083" cy="221156"/>
            <a:chOff x="4328868" y="5502988"/>
            <a:chExt cx="500307" cy="493774"/>
          </a:xfrm>
        </p:grpSpPr>
        <p:sp>
          <p:nvSpPr>
            <p:cNvPr id="187" name="Google Shape;187;p37">
              <a:hlinkClick action="ppaction://hlinkshowjump?jump=nextslide"/>
            </p:cNvPr>
            <p:cNvSpPr/>
            <p:nvPr/>
          </p:nvSpPr>
          <p:spPr>
            <a:xfrm>
              <a:off x="4520556" y="5649754"/>
              <a:ext cx="116933" cy="200242"/>
            </a:xfrm>
            <a:custGeom>
              <a:rect b="b" l="l" r="r" t="t"/>
              <a:pathLst>
                <a:path extrusionOk="0" h="728" w="425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37">
              <a:hlinkClick action="ppaction://hlinkshowjump?jump=nextslide"/>
            </p:cNvPr>
            <p:cNvSpPr/>
            <p:nvPr/>
          </p:nvSpPr>
          <p:spPr>
            <a:xfrm>
              <a:off x="4328868" y="5502988"/>
              <a:ext cx="500307" cy="493774"/>
            </a:xfrm>
            <a:custGeom>
              <a:rect b="b" l="l" r="r" t="t"/>
              <a:pathLst>
                <a:path extrusionOk="0" h="2716" w="2753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89" name="Google Shape;189;p37"/>
          <p:cNvCxnSpPr/>
          <p:nvPr/>
        </p:nvCxnSpPr>
        <p:spPr>
          <a:xfrm>
            <a:off x="552709" y="6522684"/>
            <a:ext cx="381000" cy="0"/>
          </a:xfrm>
          <a:prstGeom prst="straightConnector1">
            <a:avLst/>
          </a:prstGeom>
          <a:noFill/>
          <a:ln cap="flat" cmpd="sng" w="12700">
            <a:solidFill>
              <a:srgbClr val="D8D8D8"/>
            </a:solidFill>
            <a:prstDash val="dash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showMasterSp="0" type="obj">
  <p:cSld name="OBJECT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9"/>
          <p:cNvSpPr txBox="1"/>
          <p:nvPr>
            <p:ph type="title"/>
          </p:nvPr>
        </p:nvSpPr>
        <p:spPr>
          <a:xfrm>
            <a:off x="610200" y="274588"/>
            <a:ext cx="1097160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b="0" i="0" sz="5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3" name="Google Shape;193;p39"/>
          <p:cNvSpPr txBox="1"/>
          <p:nvPr>
            <p:ph idx="1" type="body"/>
          </p:nvPr>
        </p:nvSpPr>
        <p:spPr>
          <a:xfrm>
            <a:off x="610200" y="1600648"/>
            <a:ext cx="10971609" cy="4525119"/>
          </a:xfrm>
          <a:prstGeom prst="rect">
            <a:avLst/>
          </a:prstGeom>
          <a:noFill/>
          <a:ln>
            <a:noFill/>
          </a:ln>
        </p:spPr>
        <p:txBody>
          <a:bodyPr anchorCtr="0" anchor="t" bIns="32125" lIns="64275" spcFirstLastPara="1" rIns="64275" wrap="square" tIns="32125">
            <a:noAutofit/>
          </a:bodyPr>
          <a:lstStyle>
            <a:lvl1pPr indent="-499554" lvl="0" marL="457200" marR="0" rtl="0" algn="l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Char char="•"/>
              <a:defRPr b="0" i="0" sz="42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with photo" showMasterSp="0">
  <p:cSld name="Slide with photo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40"/>
          <p:cNvGrpSpPr/>
          <p:nvPr/>
        </p:nvGrpSpPr>
        <p:grpSpPr>
          <a:xfrm>
            <a:off x="551657" y="6023763"/>
            <a:ext cx="2087563" cy="696656"/>
            <a:chOff x="1103312" y="12048280"/>
            <a:chExt cx="4175919" cy="1392204"/>
          </a:xfrm>
        </p:grpSpPr>
        <p:sp>
          <p:nvSpPr>
            <p:cNvPr id="196" name="Google Shape;196;p40"/>
            <p:cNvSpPr txBox="1"/>
            <p:nvPr/>
          </p:nvSpPr>
          <p:spPr>
            <a:xfrm>
              <a:off x="1103312" y="12048280"/>
              <a:ext cx="4175919" cy="7138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751">
                  <a:solidFill>
                    <a:schemeClr val="accent1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Business Plan</a:t>
              </a:r>
              <a:endParaRPr/>
            </a:p>
          </p:txBody>
        </p:sp>
        <p:sp>
          <p:nvSpPr>
            <p:cNvPr id="197" name="Google Shape;197;p40"/>
            <p:cNvSpPr/>
            <p:nvPr/>
          </p:nvSpPr>
          <p:spPr>
            <a:xfrm>
              <a:off x="1103312" y="12557227"/>
              <a:ext cx="2879727" cy="8832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tr-TR" sz="800">
                  <a:solidFill>
                    <a:srgbClr val="9B999C"/>
                  </a:solidFill>
                  <a:latin typeface="Open Sans"/>
                  <a:ea typeface="Open Sans"/>
                  <a:cs typeface="Open Sans"/>
                  <a:sym typeface="Open Sans"/>
                </a:rPr>
                <a:t>Marketing &amp; Business Tool</a:t>
              </a:r>
              <a:endParaRPr/>
            </a:p>
          </p:txBody>
        </p:sp>
      </p:grpSp>
      <p:sp>
        <p:nvSpPr>
          <p:cNvPr id="198" name="Google Shape;198;p40"/>
          <p:cNvSpPr/>
          <p:nvPr>
            <p:ph idx="2" type="pic"/>
          </p:nvPr>
        </p:nvSpPr>
        <p:spPr>
          <a:xfrm>
            <a:off x="2657229" y="195322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40"/>
          <p:cNvSpPr/>
          <p:nvPr>
            <p:ph idx="3" type="pic"/>
          </p:nvPr>
        </p:nvSpPr>
        <p:spPr>
          <a:xfrm>
            <a:off x="4132997" y="195322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0" name="Google Shape;200;p40"/>
          <p:cNvSpPr/>
          <p:nvPr>
            <p:ph idx="4" type="pic"/>
          </p:nvPr>
        </p:nvSpPr>
        <p:spPr>
          <a:xfrm>
            <a:off x="5591944" y="195322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1" name="Google Shape;201;p40"/>
          <p:cNvSpPr/>
          <p:nvPr>
            <p:ph idx="5" type="pic"/>
          </p:nvPr>
        </p:nvSpPr>
        <p:spPr>
          <a:xfrm>
            <a:off x="7067712" y="195322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2" name="Google Shape;202;p40"/>
          <p:cNvSpPr/>
          <p:nvPr>
            <p:ph idx="6" type="pic"/>
          </p:nvPr>
        </p:nvSpPr>
        <p:spPr>
          <a:xfrm>
            <a:off x="8543479" y="195322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0"/>
          <p:cNvSpPr/>
          <p:nvPr>
            <p:ph idx="7" type="pic"/>
          </p:nvPr>
        </p:nvSpPr>
        <p:spPr>
          <a:xfrm>
            <a:off x="2657229" y="342900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4" name="Google Shape;204;p40"/>
          <p:cNvSpPr/>
          <p:nvPr>
            <p:ph idx="8" type="pic"/>
          </p:nvPr>
        </p:nvSpPr>
        <p:spPr>
          <a:xfrm>
            <a:off x="4132997" y="342900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5" name="Google Shape;205;p40"/>
          <p:cNvSpPr/>
          <p:nvPr>
            <p:ph idx="9" type="pic"/>
          </p:nvPr>
        </p:nvSpPr>
        <p:spPr>
          <a:xfrm>
            <a:off x="5591944" y="342900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6" name="Google Shape;206;p40"/>
          <p:cNvSpPr/>
          <p:nvPr>
            <p:ph idx="13" type="pic"/>
          </p:nvPr>
        </p:nvSpPr>
        <p:spPr>
          <a:xfrm>
            <a:off x="7067712" y="342900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7" name="Google Shape;207;p40"/>
          <p:cNvSpPr/>
          <p:nvPr>
            <p:ph idx="14" type="pic"/>
          </p:nvPr>
        </p:nvSpPr>
        <p:spPr>
          <a:xfrm>
            <a:off x="8543479" y="3429000"/>
            <a:ext cx="1223963" cy="1223963"/>
          </a:xfrm>
          <a:prstGeom prst="rect">
            <a:avLst/>
          </a:prstGeom>
          <a:noFill/>
          <a:ln>
            <a:noFill/>
          </a:ln>
        </p:spPr>
      </p:sp>
      <p:sp>
        <p:nvSpPr>
          <p:cNvPr id="208" name="Google Shape;208;p40"/>
          <p:cNvSpPr txBox="1"/>
          <p:nvPr>
            <p:ph idx="12" type="sldNum"/>
          </p:nvPr>
        </p:nvSpPr>
        <p:spPr>
          <a:xfrm>
            <a:off x="11272837" y="6248401"/>
            <a:ext cx="447675" cy="2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showMasterSp="0">
  <p:cSld name="Title &amp; Subtitle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1"/>
          <p:cNvSpPr/>
          <p:nvPr>
            <p:ph idx="2" type="pic"/>
          </p:nvPr>
        </p:nvSpPr>
        <p:spPr>
          <a:xfrm>
            <a:off x="6861214" y="2461332"/>
            <a:ext cx="3776663" cy="2832893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Google Shape;211;p41"/>
          <p:cNvSpPr/>
          <p:nvPr>
            <p:ph idx="3" type="pic"/>
          </p:nvPr>
        </p:nvSpPr>
        <p:spPr>
          <a:xfrm>
            <a:off x="771985" y="2461332"/>
            <a:ext cx="2603500" cy="2311400"/>
          </a:xfrm>
          <a:prstGeom prst="rect">
            <a:avLst/>
          </a:prstGeom>
          <a:noFill/>
          <a:ln>
            <a:noFill/>
          </a:ln>
        </p:spPr>
      </p:sp>
      <p:sp>
        <p:nvSpPr>
          <p:cNvPr id="212" name="Google Shape;212;p41"/>
          <p:cNvSpPr/>
          <p:nvPr>
            <p:ph idx="4" type="pic"/>
          </p:nvPr>
        </p:nvSpPr>
        <p:spPr>
          <a:xfrm>
            <a:off x="3808497" y="2461334"/>
            <a:ext cx="2609935" cy="2307039"/>
          </a:xfrm>
          <a:prstGeom prst="rect">
            <a:avLst/>
          </a:prstGeom>
          <a:noFill/>
          <a:ln>
            <a:noFill/>
          </a:ln>
        </p:spPr>
      </p:sp>
      <p:sp>
        <p:nvSpPr>
          <p:cNvPr id="213" name="Google Shape;213;p41"/>
          <p:cNvSpPr/>
          <p:nvPr>
            <p:ph idx="5" type="pic"/>
          </p:nvPr>
        </p:nvSpPr>
        <p:spPr>
          <a:xfrm>
            <a:off x="2478483" y="2461333"/>
            <a:ext cx="2236788" cy="2236788"/>
          </a:xfrm>
          <a:prstGeom prst="ellipse">
            <a:avLst/>
          </a:prstGeom>
          <a:noFill/>
          <a:ln>
            <a:noFill/>
          </a:ln>
        </p:spPr>
      </p:sp>
      <p:sp>
        <p:nvSpPr>
          <p:cNvPr id="214" name="Google Shape;214;p41" title="."/>
          <p:cNvSpPr/>
          <p:nvPr>
            <p:ph idx="6" type="pic"/>
          </p:nvPr>
        </p:nvSpPr>
        <p:spPr>
          <a:xfrm>
            <a:off x="1346202" y="4013200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15" name="Google Shape;215;p41" title="."/>
          <p:cNvSpPr/>
          <p:nvPr>
            <p:ph idx="7" type="pic"/>
          </p:nvPr>
        </p:nvSpPr>
        <p:spPr>
          <a:xfrm>
            <a:off x="3317423" y="4013200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16" name="Google Shape;216;p41" title="."/>
          <p:cNvSpPr/>
          <p:nvPr>
            <p:ph idx="8" type="pic"/>
          </p:nvPr>
        </p:nvSpPr>
        <p:spPr>
          <a:xfrm>
            <a:off x="5346247" y="4021817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17" name="Google Shape;217;p41" title="."/>
          <p:cNvSpPr/>
          <p:nvPr>
            <p:ph idx="9" type="pic"/>
          </p:nvPr>
        </p:nvSpPr>
        <p:spPr>
          <a:xfrm>
            <a:off x="7317468" y="4021817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18" name="Google Shape;218;p41" title="."/>
          <p:cNvSpPr/>
          <p:nvPr>
            <p:ph idx="13" type="pic"/>
          </p:nvPr>
        </p:nvSpPr>
        <p:spPr>
          <a:xfrm>
            <a:off x="9288690" y="4021817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19" name="Google Shape;219;p41" title="."/>
          <p:cNvSpPr/>
          <p:nvPr>
            <p:ph idx="14" type="pic"/>
          </p:nvPr>
        </p:nvSpPr>
        <p:spPr>
          <a:xfrm>
            <a:off x="2322910" y="4878184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20" name="Google Shape;220;p41" title="."/>
          <p:cNvSpPr/>
          <p:nvPr>
            <p:ph idx="15" type="pic"/>
          </p:nvPr>
        </p:nvSpPr>
        <p:spPr>
          <a:xfrm>
            <a:off x="4294132" y="4878184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21" name="Google Shape;221;p41" title="."/>
          <p:cNvSpPr/>
          <p:nvPr>
            <p:ph idx="16" type="pic"/>
          </p:nvPr>
        </p:nvSpPr>
        <p:spPr>
          <a:xfrm>
            <a:off x="6322956" y="4886803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22" name="Google Shape;222;p41" title="."/>
          <p:cNvSpPr/>
          <p:nvPr>
            <p:ph idx="17" type="pic"/>
          </p:nvPr>
        </p:nvSpPr>
        <p:spPr>
          <a:xfrm>
            <a:off x="8294178" y="4886803"/>
            <a:ext cx="1428749" cy="812800"/>
          </a:xfrm>
          <a:prstGeom prst="rect">
            <a:avLst/>
          </a:prstGeom>
          <a:solidFill>
            <a:srgbClr val="C4BD97"/>
          </a:solidFill>
          <a:ln>
            <a:noFill/>
          </a:ln>
        </p:spPr>
      </p:sp>
      <p:sp>
        <p:nvSpPr>
          <p:cNvPr id="223" name="Google Shape;223;p41" title="."/>
          <p:cNvSpPr/>
          <p:nvPr>
            <p:ph idx="18" type="pic"/>
          </p:nvPr>
        </p:nvSpPr>
        <p:spPr>
          <a:xfrm>
            <a:off x="1146618" y="4959878"/>
            <a:ext cx="1418781" cy="70394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24" name="Google Shape;224;p41" title="."/>
          <p:cNvSpPr/>
          <p:nvPr>
            <p:ph idx="19" type="pic"/>
          </p:nvPr>
        </p:nvSpPr>
        <p:spPr>
          <a:xfrm>
            <a:off x="6826052" y="4959877"/>
            <a:ext cx="1463909" cy="79191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 copy" showMasterSp="0">
  <p:cSld name="Title &amp; Subtitle copy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Google Shape;226;p42"/>
          <p:cNvCxnSpPr/>
          <p:nvPr/>
        </p:nvCxnSpPr>
        <p:spPr>
          <a:xfrm>
            <a:off x="0" y="6544304"/>
            <a:ext cx="6477000" cy="0"/>
          </a:xfrm>
          <a:prstGeom prst="straightConnector1">
            <a:avLst/>
          </a:prstGeom>
          <a:noFill/>
          <a:ln cap="flat" cmpd="sng" w="12700">
            <a:solidFill>
              <a:srgbClr val="DCDEE0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227" name="Google Shape;227;p42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228" name="Google Shape;228;p42"/>
          <p:cNvSpPr/>
          <p:nvPr/>
        </p:nvSpPr>
        <p:spPr>
          <a:xfrm>
            <a:off x="824641" y="1"/>
            <a:ext cx="189276" cy="189276"/>
          </a:xfrm>
          <a:prstGeom prst="rect">
            <a:avLst/>
          </a:prstGeom>
          <a:solidFill>
            <a:srgbClr val="414A57"/>
          </a:solidFill>
          <a:ln>
            <a:noFill/>
          </a:ln>
        </p:spPr>
        <p:txBody>
          <a:bodyPr anchorCtr="0" anchor="ctr" bIns="25400" lIns="25400" spcFirstLastPara="1" rIns="25400" wrap="square" tIns="254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42"/>
          <p:cNvSpPr/>
          <p:nvPr/>
        </p:nvSpPr>
        <p:spPr>
          <a:xfrm>
            <a:off x="786541" y="274429"/>
            <a:ext cx="1582869" cy="23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>
                <a:solidFill>
                  <a:srgbClr val="53585F"/>
                </a:solidFill>
                <a:latin typeface="Play"/>
                <a:ea typeface="Play"/>
                <a:cs typeface="Play"/>
                <a:sym typeface="Play"/>
              </a:rPr>
              <a:t>BePro.</a:t>
            </a:r>
            <a:r>
              <a:rPr lang="tr-TR" sz="900">
                <a:solidFill>
                  <a:srgbClr val="53585F"/>
                </a:solidFill>
                <a:latin typeface="Play"/>
                <a:ea typeface="Play"/>
                <a:cs typeface="Play"/>
                <a:sym typeface="Play"/>
              </a:rPr>
              <a:t> </a:t>
            </a:r>
            <a:r>
              <a:rPr lang="tr-TR" sz="800">
                <a:solidFill>
                  <a:srgbClr val="53585F"/>
                </a:solidFill>
                <a:latin typeface="Play"/>
                <a:ea typeface="Play"/>
                <a:cs typeface="Play"/>
                <a:sym typeface="Play"/>
              </a:rPr>
              <a:t>Business Special Template</a:t>
            </a:r>
            <a:endParaRPr/>
          </a:p>
        </p:txBody>
      </p:sp>
      <p:sp>
        <p:nvSpPr>
          <p:cNvPr id="230" name="Google Shape;230;p42"/>
          <p:cNvSpPr/>
          <p:nvPr/>
        </p:nvSpPr>
        <p:spPr>
          <a:xfrm>
            <a:off x="782638" y="6602920"/>
            <a:ext cx="1069203" cy="174407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25400" spcFirstLastPara="1" rIns="25400" wrap="square" tIns="254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800">
                <a:solidFill>
                  <a:srgbClr val="53585F"/>
                </a:solidFill>
                <a:latin typeface="Play"/>
                <a:ea typeface="Play"/>
                <a:cs typeface="Play"/>
                <a:sym typeface="Play"/>
              </a:rPr>
              <a:t>www.websitename.com</a:t>
            </a:r>
            <a:endParaRPr/>
          </a:p>
        </p:txBody>
      </p:sp>
      <p:sp>
        <p:nvSpPr>
          <p:cNvPr id="231" name="Google Shape;231;p42"/>
          <p:cNvSpPr/>
          <p:nvPr>
            <p:ph idx="2" type="pic"/>
          </p:nvPr>
        </p:nvSpPr>
        <p:spPr>
          <a:xfrm>
            <a:off x="6477000" y="1"/>
            <a:ext cx="5715000" cy="2222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232" name="Google Shape;232;p42"/>
          <p:cNvSpPr/>
          <p:nvPr>
            <p:ph idx="3" type="pic"/>
          </p:nvPr>
        </p:nvSpPr>
        <p:spPr>
          <a:xfrm>
            <a:off x="6477000" y="2317753"/>
            <a:ext cx="5715000" cy="2222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233" name="Google Shape;233;p42"/>
          <p:cNvSpPr/>
          <p:nvPr>
            <p:ph idx="4" type="pic"/>
          </p:nvPr>
        </p:nvSpPr>
        <p:spPr>
          <a:xfrm>
            <a:off x="6477000" y="4635501"/>
            <a:ext cx="5715000" cy="2222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/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" type="subTitle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1" type="ftr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 copy 20" showMasterSp="0">
  <p:cSld name="Title &amp; Subtitle copy 20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236" name="Google Shape;236;p43"/>
          <p:cNvSpPr/>
          <p:nvPr>
            <p:ph idx="2" type="pic"/>
          </p:nvPr>
        </p:nvSpPr>
        <p:spPr>
          <a:xfrm>
            <a:off x="3479999" y="1145879"/>
            <a:ext cx="2571751" cy="4762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237" name="Google Shape;237;p43"/>
          <p:cNvSpPr/>
          <p:nvPr>
            <p:ph idx="3" type="pic"/>
          </p:nvPr>
        </p:nvSpPr>
        <p:spPr>
          <a:xfrm>
            <a:off x="8790717" y="1145879"/>
            <a:ext cx="2571751" cy="4762500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 1" showMasterSp="0">
  <p:cSld name="TEAM 1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4"/>
          <p:cNvSpPr/>
          <p:nvPr>
            <p:ph idx="2" type="pic"/>
          </p:nvPr>
        </p:nvSpPr>
        <p:spPr>
          <a:xfrm>
            <a:off x="4995472" y="2029484"/>
            <a:ext cx="2316352" cy="2136005"/>
          </a:xfrm>
          <a:prstGeom prst="rect">
            <a:avLst/>
          </a:prstGeom>
          <a:noFill/>
          <a:ln>
            <a:noFill/>
          </a:ln>
        </p:spPr>
      </p:sp>
      <p:sp>
        <p:nvSpPr>
          <p:cNvPr id="240" name="Google Shape;240;p44"/>
          <p:cNvSpPr/>
          <p:nvPr>
            <p:ph idx="3" type="pic"/>
          </p:nvPr>
        </p:nvSpPr>
        <p:spPr>
          <a:xfrm>
            <a:off x="8442955" y="2029484"/>
            <a:ext cx="2316352" cy="2136005"/>
          </a:xfrm>
          <a:prstGeom prst="rect">
            <a:avLst/>
          </a:prstGeom>
          <a:noFill/>
          <a:ln>
            <a:noFill/>
          </a:ln>
        </p:spPr>
      </p:sp>
      <p:sp>
        <p:nvSpPr>
          <p:cNvPr id="241" name="Google Shape;241;p44"/>
          <p:cNvSpPr/>
          <p:nvPr>
            <p:ph idx="4" type="pic"/>
          </p:nvPr>
        </p:nvSpPr>
        <p:spPr>
          <a:xfrm>
            <a:off x="1524537" y="2029484"/>
            <a:ext cx="2316352" cy="213600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Slide" showMasterSp="0">
  <p:cSld name="Default Slide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6"/>
          <p:cNvSpPr txBox="1"/>
          <p:nvPr>
            <p:ph type="title"/>
          </p:nvPr>
        </p:nvSpPr>
        <p:spPr>
          <a:xfrm>
            <a:off x="839790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5" name="Google Shape;245;p46"/>
          <p:cNvSpPr txBox="1"/>
          <p:nvPr>
            <p:ph idx="1" type="body"/>
          </p:nvPr>
        </p:nvSpPr>
        <p:spPr>
          <a:xfrm>
            <a:off x="5183188" y="987428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6" name="Google Shape;246;p46"/>
          <p:cNvSpPr txBox="1"/>
          <p:nvPr>
            <p:ph idx="2" type="body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7" name="Google Shape;247;p46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8" name="Google Shape;248;p46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9" name="Google Shape;249;p46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Only" showMasterSp="0">
  <p:cSld name="8_Title Only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7"/>
          <p:cNvSpPr/>
          <p:nvPr>
            <p:ph idx="2" type="pic"/>
          </p:nvPr>
        </p:nvSpPr>
        <p:spPr>
          <a:xfrm>
            <a:off x="8790274" y="5705128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52" name="Google Shape;252;p47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253" name="Google Shape;253;p47"/>
          <p:cNvSpPr/>
          <p:nvPr>
            <p:ph idx="3" type="pic"/>
          </p:nvPr>
        </p:nvSpPr>
        <p:spPr>
          <a:xfrm>
            <a:off x="1717376" y="2728942"/>
            <a:ext cx="536795" cy="490561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54" name="Google Shape;254;p47"/>
          <p:cNvSpPr/>
          <p:nvPr>
            <p:ph idx="4" type="pic"/>
          </p:nvPr>
        </p:nvSpPr>
        <p:spPr>
          <a:xfrm>
            <a:off x="4845534" y="1553988"/>
            <a:ext cx="618585" cy="556731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55" name="Google Shape;255;p47"/>
          <p:cNvSpPr/>
          <p:nvPr>
            <p:ph idx="5" type="pic"/>
          </p:nvPr>
        </p:nvSpPr>
        <p:spPr>
          <a:xfrm>
            <a:off x="4969679" y="2728942"/>
            <a:ext cx="536795" cy="490561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56" name="Google Shape;256;p47"/>
          <p:cNvSpPr/>
          <p:nvPr>
            <p:ph idx="6" type="pic"/>
          </p:nvPr>
        </p:nvSpPr>
        <p:spPr>
          <a:xfrm>
            <a:off x="8221981" y="2728942"/>
            <a:ext cx="536795" cy="490561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57" name="Google Shape;257;p47"/>
          <p:cNvSpPr/>
          <p:nvPr>
            <p:ph idx="7" type="pic"/>
          </p:nvPr>
        </p:nvSpPr>
        <p:spPr>
          <a:xfrm>
            <a:off x="2201642" y="3856081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58" name="Google Shape;258;p47"/>
          <p:cNvSpPr/>
          <p:nvPr>
            <p:ph idx="8" type="pic"/>
          </p:nvPr>
        </p:nvSpPr>
        <p:spPr>
          <a:xfrm>
            <a:off x="2201642" y="4438604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59" name="Google Shape;259;p47"/>
          <p:cNvSpPr/>
          <p:nvPr>
            <p:ph idx="9" type="pic"/>
          </p:nvPr>
        </p:nvSpPr>
        <p:spPr>
          <a:xfrm>
            <a:off x="5537306" y="3856081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60" name="Google Shape;260;p47"/>
          <p:cNvSpPr/>
          <p:nvPr>
            <p:ph idx="13" type="pic"/>
          </p:nvPr>
        </p:nvSpPr>
        <p:spPr>
          <a:xfrm>
            <a:off x="5537306" y="4438604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61" name="Google Shape;261;p47"/>
          <p:cNvSpPr/>
          <p:nvPr>
            <p:ph idx="14" type="pic"/>
          </p:nvPr>
        </p:nvSpPr>
        <p:spPr>
          <a:xfrm>
            <a:off x="5537306" y="5047099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62" name="Google Shape;262;p47"/>
          <p:cNvSpPr/>
          <p:nvPr>
            <p:ph idx="15" type="pic"/>
          </p:nvPr>
        </p:nvSpPr>
        <p:spPr>
          <a:xfrm>
            <a:off x="8790274" y="3856081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63" name="Google Shape;263;p47"/>
          <p:cNvSpPr/>
          <p:nvPr>
            <p:ph idx="16" type="pic"/>
          </p:nvPr>
        </p:nvSpPr>
        <p:spPr>
          <a:xfrm>
            <a:off x="8790274" y="4438604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264" name="Google Shape;264;p47"/>
          <p:cNvSpPr/>
          <p:nvPr>
            <p:ph idx="17" type="pic"/>
          </p:nvPr>
        </p:nvSpPr>
        <p:spPr>
          <a:xfrm>
            <a:off x="8790274" y="5087061"/>
            <a:ext cx="426881" cy="395859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 showMasterSp="0">
  <p:cSld name="1_Title Only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8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 showMasterSp="0">
  <p:cSld name="Custom Layout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9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9" name="Google Shape;269;p49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0" name="Google Shape;270;p49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271" name="Google Shape;271;p49"/>
          <p:cNvSpPr txBox="1"/>
          <p:nvPr>
            <p:ph type="title"/>
          </p:nvPr>
        </p:nvSpPr>
        <p:spPr>
          <a:xfrm>
            <a:off x="838200" y="365127"/>
            <a:ext cx="10515600" cy="768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b="0" i="0" sz="5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272" name="Google Shape;272;p49"/>
          <p:cNvCxnSpPr/>
          <p:nvPr/>
        </p:nvCxnSpPr>
        <p:spPr>
          <a:xfrm>
            <a:off x="4714875" y="1133476"/>
            <a:ext cx="2762251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eneral Slide" showMasterSp="0">
  <p:cSld name="General Slide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0"/>
          <p:cNvSpPr/>
          <p:nvPr>
            <p:ph idx="2" type="pic"/>
          </p:nvPr>
        </p:nvSpPr>
        <p:spPr>
          <a:xfrm>
            <a:off x="798956" y="3924301"/>
            <a:ext cx="6973880" cy="2933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ransition spd="slow"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Meet_the_team" showMasterSp="0">
  <p:cSld name="3_Meet_the_team"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1"/>
          <p:cNvSpPr/>
          <p:nvPr>
            <p:ph idx="2" type="pic"/>
          </p:nvPr>
        </p:nvSpPr>
        <p:spPr>
          <a:xfrm>
            <a:off x="988489" y="1821007"/>
            <a:ext cx="1822449" cy="182456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 showMasterSp="0">
  <p:cSld name="3_Custom Layout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2"/>
          <p:cNvSpPr/>
          <p:nvPr>
            <p:ph idx="2" type="pic"/>
          </p:nvPr>
        </p:nvSpPr>
        <p:spPr>
          <a:xfrm>
            <a:off x="0" y="0"/>
            <a:ext cx="12192000" cy="4343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698413" y="587682"/>
            <a:ext cx="10801522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" type="body"/>
          </p:nvPr>
        </p:nvSpPr>
        <p:spPr>
          <a:xfrm>
            <a:off x="703957" y="2862440"/>
            <a:ext cx="10790435" cy="19488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0" type="dt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2" type="sldNum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ster Slide" showMasterSp="0">
  <p:cSld name="Master Slide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/>
          <p:nvPr>
            <p:ph type="title"/>
          </p:nvPr>
        </p:nvSpPr>
        <p:spPr>
          <a:xfrm>
            <a:off x="698413" y="587682"/>
            <a:ext cx="10801522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1" type="ftr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0" type="dt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2" type="sldNum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-Tarvenn-Design" showMasterSp="0">
  <p:cSld name="Main-Tarvenn-Desig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/>
          <p:nvPr/>
        </p:nvSpPr>
        <p:spPr>
          <a:xfrm>
            <a:off x="4874" y="6501342"/>
            <a:ext cx="12172951" cy="341141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1D2F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9"/>
          <p:cNvSpPr txBox="1"/>
          <p:nvPr/>
        </p:nvSpPr>
        <p:spPr>
          <a:xfrm>
            <a:off x="5611293" y="6502000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" name="Google Shape;4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98" y="6545218"/>
            <a:ext cx="1225271" cy="26180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9"/>
          <p:cNvSpPr/>
          <p:nvPr/>
        </p:nvSpPr>
        <p:spPr>
          <a:xfrm>
            <a:off x="9730233" y="6500447"/>
            <a:ext cx="2479974" cy="359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67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STRICTLY CONFIDENTIAL</a:t>
            </a:r>
            <a:endParaRPr b="1"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9"/>
          <p:cNvSpPr txBox="1"/>
          <p:nvPr>
            <p:ph type="title"/>
          </p:nvPr>
        </p:nvSpPr>
        <p:spPr>
          <a:xfrm>
            <a:off x="-13489" y="147959"/>
            <a:ext cx="12192000" cy="54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233E5F"/>
              </a:buClr>
              <a:buSzPts val="4800"/>
              <a:buFont typeface="Calibri"/>
              <a:buNone/>
              <a:defRPr b="1" i="0" sz="4800" u="none" cap="none" strike="noStrike">
                <a:solidFill>
                  <a:srgbClr val="233E5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gri copy 3" showMasterSp="0">
  <p:cSld name="9_gri copy 3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/>
          <p:nvPr/>
        </p:nvSpPr>
        <p:spPr>
          <a:xfrm>
            <a:off x="4874" y="6501342"/>
            <a:ext cx="12172951" cy="341141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1D2F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20"/>
          <p:cNvSpPr txBox="1"/>
          <p:nvPr/>
        </p:nvSpPr>
        <p:spPr>
          <a:xfrm>
            <a:off x="5754705" y="6510619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98" y="6545218"/>
            <a:ext cx="1225271" cy="2618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20"/>
          <p:cNvGrpSpPr/>
          <p:nvPr/>
        </p:nvGrpSpPr>
        <p:grpSpPr>
          <a:xfrm>
            <a:off x="1" y="37008"/>
            <a:ext cx="12048663" cy="937259"/>
            <a:chOff x="0" y="0"/>
            <a:chExt cx="7455877" cy="703043"/>
          </a:xfrm>
        </p:grpSpPr>
        <p:sp>
          <p:nvSpPr>
            <p:cNvPr id="56" name="Google Shape;56;p20"/>
            <p:cNvSpPr/>
            <p:nvPr/>
          </p:nvSpPr>
          <p:spPr>
            <a:xfrm>
              <a:off x="337625" y="98474"/>
              <a:ext cx="7118252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0"/>
            <p:cNvSpPr/>
            <p:nvPr/>
          </p:nvSpPr>
          <p:spPr>
            <a:xfrm>
              <a:off x="0" y="196948"/>
              <a:ext cx="6668087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20"/>
            <p:cNvSpPr/>
            <p:nvPr/>
          </p:nvSpPr>
          <p:spPr>
            <a:xfrm>
              <a:off x="253219" y="0"/>
              <a:ext cx="6864985" cy="506095"/>
            </a:xfrm>
            <a:prstGeom prst="rect">
              <a:avLst/>
            </a:prstGeom>
            <a:solidFill>
              <a:srgbClr val="1D2F4B">
                <a:alpha val="83921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" name="Google Shape;59;p20"/>
          <p:cNvSpPr/>
          <p:nvPr/>
        </p:nvSpPr>
        <p:spPr>
          <a:xfrm>
            <a:off x="9152164" y="6500447"/>
            <a:ext cx="3041090" cy="359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67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Our business is to build yours </a:t>
            </a:r>
            <a:endParaRPr b="1"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gri copy 3" showMasterSp="0">
  <p:cSld name="10_gri copy 3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/>
          <p:nvPr/>
        </p:nvSpPr>
        <p:spPr>
          <a:xfrm>
            <a:off x="4874" y="6501342"/>
            <a:ext cx="12172951" cy="341141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1D2F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1"/>
          <p:cNvSpPr txBox="1"/>
          <p:nvPr/>
        </p:nvSpPr>
        <p:spPr>
          <a:xfrm>
            <a:off x="5754705" y="6510619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tr-TR" sz="1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1" sz="1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198" y="6545218"/>
            <a:ext cx="1225271" cy="26180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1"/>
          <p:cNvSpPr/>
          <p:nvPr/>
        </p:nvSpPr>
        <p:spPr>
          <a:xfrm>
            <a:off x="9152164" y="6500447"/>
            <a:ext cx="3041090" cy="359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67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Our business is to build yours </a:t>
            </a:r>
            <a:endParaRPr b="1"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 copy 3" showMasterSp="0">
  <p:cSld name="gri copy 3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/>
          <p:nvPr/>
        </p:nvSpPr>
        <p:spPr>
          <a:xfrm>
            <a:off x="0" y="6785"/>
            <a:ext cx="12192000" cy="301385"/>
          </a:xfrm>
          <a:prstGeom prst="rect">
            <a:avLst/>
          </a:prstGeom>
          <a:solidFill>
            <a:srgbClr val="1D2F4B"/>
          </a:solidFill>
          <a:ln cap="flat" cmpd="sng" w="254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rgbClr val="FFFF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2"/>
          <p:cNvSpPr txBox="1"/>
          <p:nvPr>
            <p:ph type="title"/>
          </p:nvPr>
        </p:nvSpPr>
        <p:spPr>
          <a:xfrm>
            <a:off x="167028" y="365125"/>
            <a:ext cx="11627225" cy="543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333"/>
              <a:buFont typeface="Calibri"/>
              <a:buNone/>
              <a:defRPr b="1" i="0" sz="3333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p22"/>
          <p:cNvSpPr txBox="1"/>
          <p:nvPr/>
        </p:nvSpPr>
        <p:spPr>
          <a:xfrm>
            <a:off x="6351" y="6510454"/>
            <a:ext cx="960107" cy="3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467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67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2"/>
          <p:cNvSpPr/>
          <p:nvPr/>
        </p:nvSpPr>
        <p:spPr>
          <a:xfrm>
            <a:off x="9194092" y="-37769"/>
            <a:ext cx="3041090" cy="359458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67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Our business is to build yours </a:t>
            </a:r>
            <a:endParaRPr b="1" sz="1867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2"/>
          <p:cNvPicPr preferRelativeResize="0"/>
          <p:nvPr/>
        </p:nvPicPr>
        <p:blipFill rotWithShape="1">
          <a:blip r:embed="rId2">
            <a:alphaModFix/>
          </a:blip>
          <a:srcRect b="20553" l="0" r="12868" t="0"/>
          <a:stretch/>
        </p:blipFill>
        <p:spPr>
          <a:xfrm>
            <a:off x="9552385" y="4451239"/>
            <a:ext cx="2639617" cy="2406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" y="8929"/>
            <a:ext cx="1400555" cy="299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28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26" Type="http://schemas.openxmlformats.org/officeDocument/2006/relationships/slideLayout" Target="../slideLayouts/slideLayout31.xml"/><Relationship Id="rId25" Type="http://schemas.openxmlformats.org/officeDocument/2006/relationships/slideLayout" Target="../slideLayouts/slideLayout30.xml"/><Relationship Id="rId28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2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29" Type="http://schemas.openxmlformats.org/officeDocument/2006/relationships/slideLayout" Target="../slideLayouts/slideLayout34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31" Type="http://schemas.openxmlformats.org/officeDocument/2006/relationships/slideLayout" Target="../slideLayouts/slideLayout36.xml"/><Relationship Id="rId30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16.xml"/><Relationship Id="rId33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15.xml"/><Relationship Id="rId3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18.xml"/><Relationship Id="rId35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17.xml"/><Relationship Id="rId34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19.xml"/><Relationship Id="rId36" Type="http://schemas.openxmlformats.org/officeDocument/2006/relationships/theme" Target="../theme/theme1.xml"/><Relationship Id="rId17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698413" y="587682"/>
            <a:ext cx="10801522" cy="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703957" y="2862440"/>
            <a:ext cx="10790435" cy="19488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1" type="ftr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0" type="dt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/>
          <p:nvPr/>
        </p:nvSpPr>
        <p:spPr>
          <a:xfrm>
            <a:off x="184151" y="6446960"/>
            <a:ext cx="96010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600">
                <a:solidFill>
                  <a:srgbClr val="004E8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>
              <a:solidFill>
                <a:srgbClr val="004E8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79" r:id="rId25"/>
    <p:sldLayoutId id="2147483680" r:id="rId26"/>
    <p:sldLayoutId id="2147483681" r:id="rId27"/>
    <p:sldLayoutId id="2147483682" r:id="rId28"/>
    <p:sldLayoutId id="2147483683" r:id="rId29"/>
    <p:sldLayoutId id="2147483684" r:id="rId30"/>
    <p:sldLayoutId id="2147483685" r:id="rId31"/>
    <p:sldLayoutId id="2147483686" r:id="rId32"/>
    <p:sldLayoutId id="2147483687" r:id="rId33"/>
    <p:sldLayoutId id="2147483688" r:id="rId34"/>
    <p:sldLayoutId id="2147483689" r:id="rId3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Relationship Id="rId4" Type="http://schemas.openxmlformats.org/officeDocument/2006/relationships/chart" Target="../charts/chart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Google Shape;488;p10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p10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10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10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2" name="Google Shape;492;p10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Google Shape;493;p10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INVESTMENT NEED</a:t>
            </a:r>
            <a:endParaRPr/>
          </a:p>
        </p:txBody>
      </p:sp>
      <p:grpSp>
        <p:nvGrpSpPr>
          <p:cNvPr id="494" name="Google Shape;494;p10"/>
          <p:cNvGrpSpPr/>
          <p:nvPr/>
        </p:nvGrpSpPr>
        <p:grpSpPr>
          <a:xfrm>
            <a:off x="941582" y="1809000"/>
            <a:ext cx="1620000" cy="3702359"/>
            <a:chOff x="941582" y="1809000"/>
            <a:chExt cx="1620000" cy="3702359"/>
          </a:xfrm>
        </p:grpSpPr>
        <p:sp>
          <p:nvSpPr>
            <p:cNvPr id="495" name="Google Shape;495;p10"/>
            <p:cNvSpPr/>
            <p:nvPr/>
          </p:nvSpPr>
          <p:spPr>
            <a:xfrm>
              <a:off x="941582" y="1809000"/>
              <a:ext cx="1620000" cy="1620000"/>
            </a:xfrm>
            <a:prstGeom prst="ellipse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$.. M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VALUATION</a:t>
              </a:r>
              <a:endParaRPr/>
            </a:p>
          </p:txBody>
        </p:sp>
        <p:sp>
          <p:nvSpPr>
            <p:cNvPr id="496" name="Google Shape;496;p10"/>
            <p:cNvSpPr/>
            <p:nvPr/>
          </p:nvSpPr>
          <p:spPr>
            <a:xfrm>
              <a:off x="941582" y="3891359"/>
              <a:ext cx="1620000" cy="1620000"/>
            </a:xfrm>
            <a:prstGeom prst="ellipse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.. %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SHARE</a:t>
              </a:r>
              <a:endParaRPr/>
            </a:p>
          </p:txBody>
        </p:sp>
      </p:grpSp>
      <p:sp>
        <p:nvSpPr>
          <p:cNvPr id="497" name="Google Shape;497;p10"/>
          <p:cNvSpPr/>
          <p:nvPr/>
        </p:nvSpPr>
        <p:spPr>
          <a:xfrm>
            <a:off x="3424529" y="2632870"/>
            <a:ext cx="2160000" cy="2160000"/>
          </a:xfrm>
          <a:prstGeom prst="ellipse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$.. 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INVESTMENT NEED</a:t>
            </a:r>
            <a:endParaRPr/>
          </a:p>
        </p:txBody>
      </p:sp>
      <p:graphicFrame>
        <p:nvGraphicFramePr>
          <p:cNvPr id="498" name="Google Shape;498;p10"/>
          <p:cNvGraphicFramePr/>
          <p:nvPr/>
        </p:nvGraphicFramePr>
        <p:xfrm>
          <a:off x="6096000" y="1687061"/>
          <a:ext cx="5869940" cy="4408595"/>
        </p:xfrm>
        <a:graphic>
          <a:graphicData uri="http://schemas.openxmlformats.org/drawingml/2006/chart">
            <c:chart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2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2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2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2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-TR" sz="3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PROBLEM</a:t>
            </a:r>
            <a:endParaRPr/>
          </a:p>
        </p:txBody>
      </p:sp>
      <p:sp>
        <p:nvSpPr>
          <p:cNvPr id="293" name="Google Shape;293;p2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2"/>
          <p:cNvSpPr/>
          <p:nvPr/>
        </p:nvSpPr>
        <p:spPr>
          <a:xfrm>
            <a:off x="2661920" y="1483360"/>
            <a:ext cx="6797040" cy="1107440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DESCRIPTION</a:t>
            </a:r>
            <a:endParaRPr/>
          </a:p>
        </p:txBody>
      </p:sp>
      <p:grpSp>
        <p:nvGrpSpPr>
          <p:cNvPr id="295" name="Google Shape;295;p2"/>
          <p:cNvGrpSpPr/>
          <p:nvPr/>
        </p:nvGrpSpPr>
        <p:grpSpPr>
          <a:xfrm>
            <a:off x="477053" y="3157679"/>
            <a:ext cx="1712978" cy="2037206"/>
            <a:chOff x="477053" y="3061452"/>
            <a:chExt cx="1712978" cy="2037206"/>
          </a:xfrm>
        </p:grpSpPr>
        <p:sp>
          <p:nvSpPr>
            <p:cNvPr id="296" name="Google Shape;296;p2"/>
            <p:cNvSpPr/>
            <p:nvPr/>
          </p:nvSpPr>
          <p:spPr>
            <a:xfrm>
              <a:off x="793542" y="3061452"/>
              <a:ext cx="1080000" cy="1080000"/>
            </a:xfrm>
            <a:prstGeom prst="ellipse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477053" y="4363312"/>
              <a:ext cx="1712978" cy="735346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KEYWORD</a:t>
              </a:r>
              <a:endParaRPr/>
            </a:p>
          </p:txBody>
        </p:sp>
      </p:grpSp>
      <p:grpSp>
        <p:nvGrpSpPr>
          <p:cNvPr id="298" name="Google Shape;298;p2"/>
          <p:cNvGrpSpPr/>
          <p:nvPr/>
        </p:nvGrpSpPr>
        <p:grpSpPr>
          <a:xfrm>
            <a:off x="3546529" y="3157679"/>
            <a:ext cx="1712978" cy="2037206"/>
            <a:chOff x="477053" y="3061452"/>
            <a:chExt cx="1712978" cy="2037206"/>
          </a:xfrm>
        </p:grpSpPr>
        <p:sp>
          <p:nvSpPr>
            <p:cNvPr id="299" name="Google Shape;299;p2"/>
            <p:cNvSpPr/>
            <p:nvPr/>
          </p:nvSpPr>
          <p:spPr>
            <a:xfrm>
              <a:off x="793542" y="3061452"/>
              <a:ext cx="1080000" cy="1080000"/>
            </a:xfrm>
            <a:prstGeom prst="ellipse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477053" y="4363312"/>
              <a:ext cx="1712978" cy="735346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KEYWORD</a:t>
              </a:r>
              <a:endParaRPr/>
            </a:p>
          </p:txBody>
        </p:sp>
      </p:grpSp>
      <p:grpSp>
        <p:nvGrpSpPr>
          <p:cNvPr id="301" name="Google Shape;301;p2"/>
          <p:cNvGrpSpPr/>
          <p:nvPr/>
        </p:nvGrpSpPr>
        <p:grpSpPr>
          <a:xfrm>
            <a:off x="6616005" y="3157679"/>
            <a:ext cx="1712978" cy="2037206"/>
            <a:chOff x="477053" y="3061452"/>
            <a:chExt cx="1712978" cy="2037206"/>
          </a:xfrm>
        </p:grpSpPr>
        <p:sp>
          <p:nvSpPr>
            <p:cNvPr id="302" name="Google Shape;302;p2"/>
            <p:cNvSpPr/>
            <p:nvPr/>
          </p:nvSpPr>
          <p:spPr>
            <a:xfrm>
              <a:off x="793542" y="3061452"/>
              <a:ext cx="1080000" cy="1080000"/>
            </a:xfrm>
            <a:prstGeom prst="ellipse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477053" y="4363312"/>
              <a:ext cx="1712978" cy="735346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KEYWORD</a:t>
              </a:r>
              <a:endParaRPr/>
            </a:p>
          </p:txBody>
        </p:sp>
      </p:grpSp>
      <p:grpSp>
        <p:nvGrpSpPr>
          <p:cNvPr id="304" name="Google Shape;304;p2"/>
          <p:cNvGrpSpPr/>
          <p:nvPr/>
        </p:nvGrpSpPr>
        <p:grpSpPr>
          <a:xfrm>
            <a:off x="9685480" y="3157679"/>
            <a:ext cx="1712978" cy="2037206"/>
            <a:chOff x="477053" y="3061452"/>
            <a:chExt cx="1712978" cy="2037206"/>
          </a:xfrm>
        </p:grpSpPr>
        <p:sp>
          <p:nvSpPr>
            <p:cNvPr id="305" name="Google Shape;305;p2"/>
            <p:cNvSpPr/>
            <p:nvPr/>
          </p:nvSpPr>
          <p:spPr>
            <a:xfrm>
              <a:off x="793542" y="3061452"/>
              <a:ext cx="1080000" cy="1080000"/>
            </a:xfrm>
            <a:prstGeom prst="ellipse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477053" y="4363312"/>
              <a:ext cx="1712978" cy="735346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KEYWORD</a:t>
              </a:r>
              <a:endParaRPr/>
            </a:p>
          </p:txBody>
        </p:sp>
      </p:grpSp>
      <p:pic>
        <p:nvPicPr>
          <p:cNvPr id="307" name="Google Shape;307;p2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3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3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WHAT IS ............? / SOLUTION</a:t>
            </a:r>
            <a:endParaRPr/>
          </a:p>
        </p:txBody>
      </p:sp>
      <p:sp>
        <p:nvSpPr>
          <p:cNvPr id="316" name="Google Shape;316;p3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"/>
          <p:cNvSpPr/>
          <p:nvPr/>
        </p:nvSpPr>
        <p:spPr>
          <a:xfrm>
            <a:off x="382018" y="1549917"/>
            <a:ext cx="5150102" cy="1107440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endParaRPr/>
          </a:p>
        </p:txBody>
      </p:sp>
      <p:pic>
        <p:nvPicPr>
          <p:cNvPr id="318" name="Google Shape;318;p3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"/>
          <p:cNvSpPr/>
          <p:nvPr/>
        </p:nvSpPr>
        <p:spPr>
          <a:xfrm>
            <a:off x="578032" y="2790759"/>
            <a:ext cx="4778827" cy="3182960"/>
          </a:xfrm>
          <a:prstGeom prst="roundRect">
            <a:avLst>
              <a:gd fmla="val 23526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BRIEF DESCRIPTION</a:t>
            </a:r>
            <a:endParaRPr/>
          </a:p>
        </p:txBody>
      </p:sp>
      <p:sp>
        <p:nvSpPr>
          <p:cNvPr id="320" name="Google Shape;320;p3"/>
          <p:cNvSpPr/>
          <p:nvPr/>
        </p:nvSpPr>
        <p:spPr>
          <a:xfrm>
            <a:off x="6435136" y="1368208"/>
            <a:ext cx="4778827" cy="4796969"/>
          </a:xfrm>
          <a:prstGeom prst="roundRect">
            <a:avLst>
              <a:gd fmla="val 16914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SAMPLE VISUAL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" name="Google Shape;325;p4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4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4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4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9" name="Google Shape;329;p4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4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PRODUCT / FEATURES</a:t>
            </a:r>
            <a:endParaRPr/>
          </a:p>
        </p:txBody>
      </p:sp>
      <p:grpSp>
        <p:nvGrpSpPr>
          <p:cNvPr id="331" name="Google Shape;331;p4"/>
          <p:cNvGrpSpPr/>
          <p:nvPr/>
        </p:nvGrpSpPr>
        <p:grpSpPr>
          <a:xfrm>
            <a:off x="665613" y="1658119"/>
            <a:ext cx="5150102" cy="1313682"/>
            <a:chOff x="688473" y="2305819"/>
            <a:chExt cx="5150102" cy="1313682"/>
          </a:xfrm>
        </p:grpSpPr>
        <p:sp>
          <p:nvSpPr>
            <p:cNvPr id="332" name="Google Shape;332;p4"/>
            <p:cNvSpPr/>
            <p:nvPr/>
          </p:nvSpPr>
          <p:spPr>
            <a:xfrm>
              <a:off x="688473" y="2305819"/>
              <a:ext cx="5150102" cy="1313682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33" name="Google Shape;333;p4"/>
            <p:cNvSpPr/>
            <p:nvPr/>
          </p:nvSpPr>
          <p:spPr>
            <a:xfrm>
              <a:off x="854588" y="2498619"/>
              <a:ext cx="1460044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34" name="Google Shape;334;p4"/>
            <p:cNvSpPr/>
            <p:nvPr/>
          </p:nvSpPr>
          <p:spPr>
            <a:xfrm>
              <a:off x="2480746" y="2510003"/>
              <a:ext cx="3142813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EXPLANATION</a:t>
              </a:r>
              <a:endParaRPr/>
            </a:p>
          </p:txBody>
        </p:sp>
      </p:grpSp>
      <p:grpSp>
        <p:nvGrpSpPr>
          <p:cNvPr id="335" name="Google Shape;335;p4"/>
          <p:cNvGrpSpPr/>
          <p:nvPr/>
        </p:nvGrpSpPr>
        <p:grpSpPr>
          <a:xfrm>
            <a:off x="6330567" y="1658119"/>
            <a:ext cx="5150102" cy="1313682"/>
            <a:chOff x="688473" y="2305819"/>
            <a:chExt cx="5150102" cy="1313682"/>
          </a:xfrm>
        </p:grpSpPr>
        <p:sp>
          <p:nvSpPr>
            <p:cNvPr id="336" name="Google Shape;336;p4"/>
            <p:cNvSpPr/>
            <p:nvPr/>
          </p:nvSpPr>
          <p:spPr>
            <a:xfrm>
              <a:off x="688473" y="2305819"/>
              <a:ext cx="5150102" cy="1313682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37" name="Google Shape;337;p4"/>
            <p:cNvSpPr/>
            <p:nvPr/>
          </p:nvSpPr>
          <p:spPr>
            <a:xfrm>
              <a:off x="854588" y="2498619"/>
              <a:ext cx="1460044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38" name="Google Shape;338;p4"/>
            <p:cNvSpPr/>
            <p:nvPr/>
          </p:nvSpPr>
          <p:spPr>
            <a:xfrm>
              <a:off x="2480746" y="2510003"/>
              <a:ext cx="3142813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EXPLANATION</a:t>
              </a:r>
              <a:endParaRPr/>
            </a:p>
          </p:txBody>
        </p:sp>
      </p:grpSp>
      <p:grpSp>
        <p:nvGrpSpPr>
          <p:cNvPr id="339" name="Google Shape;339;p4"/>
          <p:cNvGrpSpPr/>
          <p:nvPr/>
        </p:nvGrpSpPr>
        <p:grpSpPr>
          <a:xfrm>
            <a:off x="665613" y="3164601"/>
            <a:ext cx="5150102" cy="1313682"/>
            <a:chOff x="688473" y="2305819"/>
            <a:chExt cx="5150102" cy="1313682"/>
          </a:xfrm>
        </p:grpSpPr>
        <p:sp>
          <p:nvSpPr>
            <p:cNvPr id="340" name="Google Shape;340;p4"/>
            <p:cNvSpPr/>
            <p:nvPr/>
          </p:nvSpPr>
          <p:spPr>
            <a:xfrm>
              <a:off x="688473" y="2305819"/>
              <a:ext cx="5150102" cy="1313682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41" name="Google Shape;341;p4"/>
            <p:cNvSpPr/>
            <p:nvPr/>
          </p:nvSpPr>
          <p:spPr>
            <a:xfrm>
              <a:off x="854588" y="2498619"/>
              <a:ext cx="1460044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42" name="Google Shape;342;p4"/>
            <p:cNvSpPr/>
            <p:nvPr/>
          </p:nvSpPr>
          <p:spPr>
            <a:xfrm>
              <a:off x="2480746" y="2510003"/>
              <a:ext cx="3142813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EXPLANATION</a:t>
              </a:r>
              <a:endParaRPr/>
            </a:p>
          </p:txBody>
        </p:sp>
      </p:grpSp>
      <p:grpSp>
        <p:nvGrpSpPr>
          <p:cNvPr id="343" name="Google Shape;343;p4"/>
          <p:cNvGrpSpPr/>
          <p:nvPr/>
        </p:nvGrpSpPr>
        <p:grpSpPr>
          <a:xfrm>
            <a:off x="6330567" y="3164601"/>
            <a:ext cx="5150102" cy="1313682"/>
            <a:chOff x="688473" y="2305819"/>
            <a:chExt cx="5150102" cy="1313682"/>
          </a:xfrm>
        </p:grpSpPr>
        <p:sp>
          <p:nvSpPr>
            <p:cNvPr id="344" name="Google Shape;344;p4"/>
            <p:cNvSpPr/>
            <p:nvPr/>
          </p:nvSpPr>
          <p:spPr>
            <a:xfrm>
              <a:off x="688473" y="2305819"/>
              <a:ext cx="5150102" cy="1313682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45" name="Google Shape;345;p4"/>
            <p:cNvSpPr/>
            <p:nvPr/>
          </p:nvSpPr>
          <p:spPr>
            <a:xfrm>
              <a:off x="854588" y="2498619"/>
              <a:ext cx="1460044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46" name="Google Shape;346;p4"/>
            <p:cNvSpPr/>
            <p:nvPr/>
          </p:nvSpPr>
          <p:spPr>
            <a:xfrm>
              <a:off x="2480746" y="2510003"/>
              <a:ext cx="3142813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EXPLANATION</a:t>
              </a:r>
              <a:endParaRPr/>
            </a:p>
          </p:txBody>
        </p:sp>
      </p:grpSp>
      <p:grpSp>
        <p:nvGrpSpPr>
          <p:cNvPr id="347" name="Google Shape;347;p4"/>
          <p:cNvGrpSpPr/>
          <p:nvPr/>
        </p:nvGrpSpPr>
        <p:grpSpPr>
          <a:xfrm>
            <a:off x="665613" y="4682467"/>
            <a:ext cx="5150102" cy="1313682"/>
            <a:chOff x="688473" y="2305819"/>
            <a:chExt cx="5150102" cy="1313682"/>
          </a:xfrm>
        </p:grpSpPr>
        <p:sp>
          <p:nvSpPr>
            <p:cNvPr id="348" name="Google Shape;348;p4"/>
            <p:cNvSpPr/>
            <p:nvPr/>
          </p:nvSpPr>
          <p:spPr>
            <a:xfrm>
              <a:off x="688473" y="2305819"/>
              <a:ext cx="5150102" cy="1313682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49" name="Google Shape;349;p4"/>
            <p:cNvSpPr/>
            <p:nvPr/>
          </p:nvSpPr>
          <p:spPr>
            <a:xfrm>
              <a:off x="854588" y="2498619"/>
              <a:ext cx="1460044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50" name="Google Shape;350;p4"/>
            <p:cNvSpPr/>
            <p:nvPr/>
          </p:nvSpPr>
          <p:spPr>
            <a:xfrm>
              <a:off x="2480746" y="2510003"/>
              <a:ext cx="3142813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EXPLANATION</a:t>
              </a:r>
              <a:endParaRPr/>
            </a:p>
          </p:txBody>
        </p:sp>
      </p:grpSp>
      <p:grpSp>
        <p:nvGrpSpPr>
          <p:cNvPr id="351" name="Google Shape;351;p4"/>
          <p:cNvGrpSpPr/>
          <p:nvPr/>
        </p:nvGrpSpPr>
        <p:grpSpPr>
          <a:xfrm>
            <a:off x="6330567" y="4682467"/>
            <a:ext cx="5150102" cy="1313682"/>
            <a:chOff x="688473" y="2305819"/>
            <a:chExt cx="5150102" cy="1313682"/>
          </a:xfrm>
        </p:grpSpPr>
        <p:sp>
          <p:nvSpPr>
            <p:cNvPr id="352" name="Google Shape;352;p4"/>
            <p:cNvSpPr/>
            <p:nvPr/>
          </p:nvSpPr>
          <p:spPr>
            <a:xfrm>
              <a:off x="688473" y="2305819"/>
              <a:ext cx="5150102" cy="1313682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353" name="Google Shape;353;p4"/>
            <p:cNvSpPr/>
            <p:nvPr/>
          </p:nvSpPr>
          <p:spPr>
            <a:xfrm>
              <a:off x="854588" y="2498619"/>
              <a:ext cx="1460044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1" lang="tr-TR" sz="2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ICON</a:t>
              </a:r>
              <a:endParaRPr/>
            </a:p>
          </p:txBody>
        </p:sp>
        <p:sp>
          <p:nvSpPr>
            <p:cNvPr id="354" name="Google Shape;354;p4"/>
            <p:cNvSpPr/>
            <p:nvPr/>
          </p:nvSpPr>
          <p:spPr>
            <a:xfrm>
              <a:off x="2480746" y="2510003"/>
              <a:ext cx="3142813" cy="1004163"/>
            </a:xfrm>
            <a:prstGeom prst="roundRect">
              <a:avLst>
                <a:gd fmla="val 29511" name="adj"/>
              </a:avLst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tr-TR" sz="2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EXPLANATION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oogle Shape;359;p5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p5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5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5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3" name="Google Shape;363;p5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5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REVENUE MODEL</a:t>
            </a:r>
            <a:endParaRPr/>
          </a:p>
        </p:txBody>
      </p:sp>
      <p:sp>
        <p:nvSpPr>
          <p:cNvPr id="365" name="Google Shape;365;p5"/>
          <p:cNvSpPr/>
          <p:nvPr/>
        </p:nvSpPr>
        <p:spPr>
          <a:xfrm>
            <a:off x="1114644" y="1505970"/>
            <a:ext cx="9962713" cy="909207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grpSp>
        <p:nvGrpSpPr>
          <p:cNvPr id="366" name="Google Shape;366;p5"/>
          <p:cNvGrpSpPr/>
          <p:nvPr/>
        </p:nvGrpSpPr>
        <p:grpSpPr>
          <a:xfrm>
            <a:off x="1066648" y="2691384"/>
            <a:ext cx="10058704" cy="3401262"/>
            <a:chOff x="944575" y="2691384"/>
            <a:chExt cx="10058704" cy="3401262"/>
          </a:xfrm>
        </p:grpSpPr>
        <p:grpSp>
          <p:nvGrpSpPr>
            <p:cNvPr id="367" name="Google Shape;367;p5"/>
            <p:cNvGrpSpPr/>
            <p:nvPr/>
          </p:nvGrpSpPr>
          <p:grpSpPr>
            <a:xfrm>
              <a:off x="944575" y="2691384"/>
              <a:ext cx="2371477" cy="3401262"/>
              <a:chOff x="729863" y="2880766"/>
              <a:chExt cx="2371477" cy="3401262"/>
            </a:xfrm>
          </p:grpSpPr>
          <p:sp>
            <p:nvSpPr>
              <p:cNvPr id="368" name="Google Shape;368;p5"/>
              <p:cNvSpPr/>
              <p:nvPr/>
            </p:nvSpPr>
            <p:spPr>
              <a:xfrm>
                <a:off x="729863" y="2880766"/>
                <a:ext cx="2371477" cy="3401262"/>
              </a:xfrm>
              <a:prstGeom prst="roundRect">
                <a:avLst>
                  <a:gd fmla="val 11517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32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369" name="Google Shape;369;p5"/>
              <p:cNvSpPr/>
              <p:nvPr/>
            </p:nvSpPr>
            <p:spPr>
              <a:xfrm>
                <a:off x="1185579" y="2966945"/>
                <a:ext cx="1460044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b="1" lang="tr-TR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r>
                  <a:rPr b="1" lang="tr-TR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</a:t>
                </a:r>
                <a:endParaRPr/>
              </a:p>
            </p:txBody>
          </p:sp>
          <p:sp>
            <p:nvSpPr>
              <p:cNvPr id="370" name="Google Shape;370;p5"/>
              <p:cNvSpPr/>
              <p:nvPr/>
            </p:nvSpPr>
            <p:spPr>
              <a:xfrm>
                <a:off x="810564" y="4072275"/>
                <a:ext cx="2210075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 sz="20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EXPLANATION</a:t>
                </a:r>
                <a:endParaRPr/>
              </a:p>
            </p:txBody>
          </p:sp>
          <p:sp>
            <p:nvSpPr>
              <p:cNvPr id="371" name="Google Shape;371;p5"/>
              <p:cNvSpPr/>
              <p:nvPr/>
            </p:nvSpPr>
            <p:spPr>
              <a:xfrm>
                <a:off x="1003324" y="5177605"/>
                <a:ext cx="1824554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PRICING</a:t>
                </a:r>
                <a:endParaRPr/>
              </a:p>
            </p:txBody>
          </p:sp>
        </p:grpSp>
        <p:grpSp>
          <p:nvGrpSpPr>
            <p:cNvPr id="372" name="Google Shape;372;p5"/>
            <p:cNvGrpSpPr/>
            <p:nvPr/>
          </p:nvGrpSpPr>
          <p:grpSpPr>
            <a:xfrm>
              <a:off x="4788189" y="2691384"/>
              <a:ext cx="2371477" cy="3401262"/>
              <a:chOff x="729863" y="2880766"/>
              <a:chExt cx="2371477" cy="3401262"/>
            </a:xfrm>
          </p:grpSpPr>
          <p:sp>
            <p:nvSpPr>
              <p:cNvPr id="373" name="Google Shape;373;p5"/>
              <p:cNvSpPr/>
              <p:nvPr/>
            </p:nvSpPr>
            <p:spPr>
              <a:xfrm>
                <a:off x="729863" y="2880766"/>
                <a:ext cx="2371477" cy="3401262"/>
              </a:xfrm>
              <a:prstGeom prst="roundRect">
                <a:avLst>
                  <a:gd fmla="val 11517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32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374" name="Google Shape;374;p5"/>
              <p:cNvSpPr/>
              <p:nvPr/>
            </p:nvSpPr>
            <p:spPr>
              <a:xfrm>
                <a:off x="1185579" y="2966945"/>
                <a:ext cx="1460044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b="1" lang="tr-TR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ICON</a:t>
                </a:r>
                <a:endParaRPr/>
              </a:p>
            </p:txBody>
          </p:sp>
          <p:sp>
            <p:nvSpPr>
              <p:cNvPr id="375" name="Google Shape;375;p5"/>
              <p:cNvSpPr/>
              <p:nvPr/>
            </p:nvSpPr>
            <p:spPr>
              <a:xfrm>
                <a:off x="810564" y="4072275"/>
                <a:ext cx="2210075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 sz="20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EXPLANATION</a:t>
                </a:r>
                <a:endParaRPr/>
              </a:p>
            </p:txBody>
          </p:sp>
          <p:sp>
            <p:nvSpPr>
              <p:cNvPr id="376" name="Google Shape;376;p5"/>
              <p:cNvSpPr/>
              <p:nvPr/>
            </p:nvSpPr>
            <p:spPr>
              <a:xfrm>
                <a:off x="1003324" y="5177605"/>
                <a:ext cx="1824554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PRICING</a:t>
                </a:r>
                <a:endParaRPr/>
              </a:p>
            </p:txBody>
          </p:sp>
        </p:grpSp>
        <p:grpSp>
          <p:nvGrpSpPr>
            <p:cNvPr id="377" name="Google Shape;377;p5"/>
            <p:cNvGrpSpPr/>
            <p:nvPr/>
          </p:nvGrpSpPr>
          <p:grpSpPr>
            <a:xfrm>
              <a:off x="8631802" y="2691384"/>
              <a:ext cx="2371477" cy="3401262"/>
              <a:chOff x="729863" y="2880766"/>
              <a:chExt cx="2371477" cy="3401262"/>
            </a:xfrm>
          </p:grpSpPr>
          <p:sp>
            <p:nvSpPr>
              <p:cNvPr id="378" name="Google Shape;378;p5"/>
              <p:cNvSpPr/>
              <p:nvPr/>
            </p:nvSpPr>
            <p:spPr>
              <a:xfrm>
                <a:off x="729863" y="2880766"/>
                <a:ext cx="2371477" cy="3401262"/>
              </a:xfrm>
              <a:prstGeom prst="roundRect">
                <a:avLst>
                  <a:gd fmla="val 11517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32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sp>
            <p:nvSpPr>
              <p:cNvPr id="379" name="Google Shape;379;p5"/>
              <p:cNvSpPr/>
              <p:nvPr/>
            </p:nvSpPr>
            <p:spPr>
              <a:xfrm>
                <a:off x="1185579" y="2966945"/>
                <a:ext cx="1460044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b="1" lang="tr-TR" sz="20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ICON</a:t>
                </a:r>
                <a:endParaRPr/>
              </a:p>
            </p:txBody>
          </p:sp>
          <p:sp>
            <p:nvSpPr>
              <p:cNvPr id="380" name="Google Shape;380;p5"/>
              <p:cNvSpPr/>
              <p:nvPr/>
            </p:nvSpPr>
            <p:spPr>
              <a:xfrm>
                <a:off x="810564" y="4072275"/>
                <a:ext cx="2210075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 sz="2000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EXPLANATION</a:t>
                </a:r>
                <a:endParaRPr/>
              </a:p>
            </p:txBody>
          </p:sp>
          <p:sp>
            <p:nvSpPr>
              <p:cNvPr id="381" name="Google Shape;381;p5"/>
              <p:cNvSpPr/>
              <p:nvPr/>
            </p:nvSpPr>
            <p:spPr>
              <a:xfrm>
                <a:off x="1003324" y="5177605"/>
                <a:ext cx="1824554" cy="1004163"/>
              </a:xfrm>
              <a:prstGeom prst="roundRect">
                <a:avLst>
                  <a:gd fmla="val 29511" name="adj"/>
                </a:avLst>
              </a:prstGeom>
              <a:noFill/>
              <a:ln cap="flat" cmpd="sng" w="25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tr-TR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rPr>
                  <a:t>PRICING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p6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6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Google Shape;388;p6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6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0" name="Google Shape;390;p6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6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MARKET SIZE</a:t>
            </a:r>
            <a:endParaRPr/>
          </a:p>
        </p:txBody>
      </p:sp>
      <p:sp>
        <p:nvSpPr>
          <p:cNvPr id="392" name="Google Shape;392;p6"/>
          <p:cNvSpPr/>
          <p:nvPr/>
        </p:nvSpPr>
        <p:spPr>
          <a:xfrm>
            <a:off x="874452" y="1738705"/>
            <a:ext cx="4324304" cy="4133432"/>
          </a:xfrm>
          <a:prstGeom prst="roundRect">
            <a:avLst>
              <a:gd fmla="val 16914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GRAPHIC</a:t>
            </a:r>
            <a:endParaRPr/>
          </a:p>
        </p:txBody>
      </p:sp>
      <p:sp>
        <p:nvSpPr>
          <p:cNvPr id="393" name="Google Shape;393;p6"/>
          <p:cNvSpPr/>
          <p:nvPr/>
        </p:nvSpPr>
        <p:spPr>
          <a:xfrm>
            <a:off x="6223692" y="2517631"/>
            <a:ext cx="4324304" cy="2575580"/>
          </a:xfrm>
          <a:prstGeom prst="roundRect">
            <a:avLst>
              <a:gd fmla="val 16914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" name="Google Shape;398;p7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7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7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7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2" name="Google Shape;402;p7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7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COMPETITOR ANALYSIS</a:t>
            </a:r>
            <a:endParaRPr/>
          </a:p>
        </p:txBody>
      </p:sp>
      <p:sp>
        <p:nvSpPr>
          <p:cNvPr id="404" name="Google Shape;404;p7"/>
          <p:cNvSpPr/>
          <p:nvPr/>
        </p:nvSpPr>
        <p:spPr>
          <a:xfrm>
            <a:off x="396750" y="1588125"/>
            <a:ext cx="11398500" cy="4133400"/>
          </a:xfrm>
          <a:prstGeom prst="roundRect">
            <a:avLst>
              <a:gd fmla="val 6775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05" name="Google Shape;405;p7"/>
          <p:cNvCxnSpPr/>
          <p:nvPr/>
        </p:nvCxnSpPr>
        <p:spPr>
          <a:xfrm>
            <a:off x="1860940" y="1624655"/>
            <a:ext cx="0" cy="41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06" name="Google Shape;406;p7"/>
          <p:cNvCxnSpPr/>
          <p:nvPr/>
        </p:nvCxnSpPr>
        <p:spPr>
          <a:xfrm>
            <a:off x="3104505" y="1588130"/>
            <a:ext cx="0" cy="41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07" name="Google Shape;407;p7"/>
          <p:cNvCxnSpPr/>
          <p:nvPr/>
        </p:nvCxnSpPr>
        <p:spPr>
          <a:xfrm>
            <a:off x="4843857" y="1588118"/>
            <a:ext cx="0" cy="41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08" name="Google Shape;408;p7"/>
          <p:cNvCxnSpPr/>
          <p:nvPr/>
        </p:nvCxnSpPr>
        <p:spPr>
          <a:xfrm>
            <a:off x="6575784" y="1588118"/>
            <a:ext cx="0" cy="41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09" name="Google Shape;409;p7"/>
          <p:cNvCxnSpPr/>
          <p:nvPr/>
        </p:nvCxnSpPr>
        <p:spPr>
          <a:xfrm>
            <a:off x="8338361" y="1588118"/>
            <a:ext cx="0" cy="41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0" name="Google Shape;410;p7"/>
          <p:cNvCxnSpPr/>
          <p:nvPr/>
        </p:nvCxnSpPr>
        <p:spPr>
          <a:xfrm>
            <a:off x="10038663" y="1588118"/>
            <a:ext cx="0" cy="41334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1" name="Google Shape;411;p7"/>
          <p:cNvCxnSpPr/>
          <p:nvPr/>
        </p:nvCxnSpPr>
        <p:spPr>
          <a:xfrm flipH="1">
            <a:off x="396750" y="2232350"/>
            <a:ext cx="11398500" cy="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2" name="Google Shape;412;p7"/>
          <p:cNvCxnSpPr/>
          <p:nvPr/>
        </p:nvCxnSpPr>
        <p:spPr>
          <a:xfrm rot="10800000">
            <a:off x="396800" y="2853350"/>
            <a:ext cx="11398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3" name="Google Shape;413;p7"/>
          <p:cNvCxnSpPr/>
          <p:nvPr/>
        </p:nvCxnSpPr>
        <p:spPr>
          <a:xfrm rot="10800000">
            <a:off x="396800" y="3430944"/>
            <a:ext cx="11398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4" name="Google Shape;414;p7"/>
          <p:cNvCxnSpPr/>
          <p:nvPr/>
        </p:nvCxnSpPr>
        <p:spPr>
          <a:xfrm rot="10800000">
            <a:off x="396800" y="4008538"/>
            <a:ext cx="11398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5" name="Google Shape;415;p7"/>
          <p:cNvCxnSpPr/>
          <p:nvPr/>
        </p:nvCxnSpPr>
        <p:spPr>
          <a:xfrm rot="10800000">
            <a:off x="396800" y="4586131"/>
            <a:ext cx="11398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16" name="Google Shape;416;p7"/>
          <p:cNvCxnSpPr/>
          <p:nvPr/>
        </p:nvCxnSpPr>
        <p:spPr>
          <a:xfrm rot="10800000">
            <a:off x="396800" y="5163725"/>
            <a:ext cx="11398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7" name="Google Shape;417;p7"/>
          <p:cNvSpPr/>
          <p:nvPr/>
        </p:nvSpPr>
        <p:spPr>
          <a:xfrm>
            <a:off x="1945174" y="1723969"/>
            <a:ext cx="1085400" cy="4473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STARTUP NAME</a:t>
            </a:r>
            <a:endParaRPr/>
          </a:p>
        </p:txBody>
      </p:sp>
      <p:sp>
        <p:nvSpPr>
          <p:cNvPr id="418" name="Google Shape;418;p7"/>
          <p:cNvSpPr/>
          <p:nvPr/>
        </p:nvSpPr>
        <p:spPr>
          <a:xfrm>
            <a:off x="3189100" y="1743750"/>
            <a:ext cx="1583700" cy="4473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COMPETITOR</a:t>
            </a:r>
            <a:endParaRPr/>
          </a:p>
        </p:txBody>
      </p:sp>
      <p:sp>
        <p:nvSpPr>
          <p:cNvPr id="419" name="Google Shape;419;p7"/>
          <p:cNvSpPr/>
          <p:nvPr/>
        </p:nvSpPr>
        <p:spPr>
          <a:xfrm>
            <a:off x="467392" y="2381943"/>
            <a:ext cx="1323000" cy="3255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FEATURES</a:t>
            </a:r>
            <a:endParaRPr/>
          </a:p>
        </p:txBody>
      </p:sp>
      <p:sp>
        <p:nvSpPr>
          <p:cNvPr id="420" name="Google Shape;420;p7"/>
          <p:cNvSpPr/>
          <p:nvPr/>
        </p:nvSpPr>
        <p:spPr>
          <a:xfrm>
            <a:off x="467392" y="5298141"/>
            <a:ext cx="1323000" cy="3255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FEATURES</a:t>
            </a:r>
            <a:endParaRPr/>
          </a:p>
        </p:txBody>
      </p:sp>
      <p:sp>
        <p:nvSpPr>
          <p:cNvPr id="421" name="Google Shape;421;p7"/>
          <p:cNvSpPr/>
          <p:nvPr/>
        </p:nvSpPr>
        <p:spPr>
          <a:xfrm>
            <a:off x="467392" y="4714903"/>
            <a:ext cx="1323000" cy="3255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FEATURES</a:t>
            </a:r>
            <a:endParaRPr/>
          </a:p>
        </p:txBody>
      </p:sp>
      <p:sp>
        <p:nvSpPr>
          <p:cNvPr id="422" name="Google Shape;422;p7"/>
          <p:cNvSpPr/>
          <p:nvPr/>
        </p:nvSpPr>
        <p:spPr>
          <a:xfrm>
            <a:off x="467392" y="4131663"/>
            <a:ext cx="1323000" cy="3255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FEATURES</a:t>
            </a:r>
            <a:endParaRPr/>
          </a:p>
        </p:txBody>
      </p:sp>
      <p:sp>
        <p:nvSpPr>
          <p:cNvPr id="423" name="Google Shape;423;p7"/>
          <p:cNvSpPr/>
          <p:nvPr/>
        </p:nvSpPr>
        <p:spPr>
          <a:xfrm>
            <a:off x="467392" y="3548423"/>
            <a:ext cx="1323000" cy="3255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FEATURES</a:t>
            </a:r>
            <a:endParaRPr/>
          </a:p>
        </p:txBody>
      </p:sp>
      <p:sp>
        <p:nvSpPr>
          <p:cNvPr id="424" name="Google Shape;424;p7"/>
          <p:cNvSpPr/>
          <p:nvPr/>
        </p:nvSpPr>
        <p:spPr>
          <a:xfrm>
            <a:off x="467392" y="2965183"/>
            <a:ext cx="1323000" cy="3255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FEATURES</a:t>
            </a:r>
            <a:endParaRPr/>
          </a:p>
        </p:txBody>
      </p:sp>
      <p:sp>
        <p:nvSpPr>
          <p:cNvPr id="425" name="Google Shape;425;p7"/>
          <p:cNvSpPr txBox="1"/>
          <p:nvPr/>
        </p:nvSpPr>
        <p:spPr>
          <a:xfrm>
            <a:off x="3777446" y="2349001"/>
            <a:ext cx="34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endParaRPr/>
          </a:p>
        </p:txBody>
      </p:sp>
      <p:sp>
        <p:nvSpPr>
          <p:cNvPr id="426" name="Google Shape;426;p7"/>
          <p:cNvSpPr txBox="1"/>
          <p:nvPr/>
        </p:nvSpPr>
        <p:spPr>
          <a:xfrm>
            <a:off x="5524452" y="2926611"/>
            <a:ext cx="34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-</a:t>
            </a:r>
            <a:endParaRPr/>
          </a:p>
        </p:txBody>
      </p:sp>
      <p:sp>
        <p:nvSpPr>
          <p:cNvPr id="427" name="Google Shape;427;p7"/>
          <p:cNvSpPr txBox="1"/>
          <p:nvPr/>
        </p:nvSpPr>
        <p:spPr>
          <a:xfrm>
            <a:off x="7226471" y="2348906"/>
            <a:ext cx="34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endParaRPr/>
          </a:p>
        </p:txBody>
      </p:sp>
      <p:sp>
        <p:nvSpPr>
          <p:cNvPr id="428" name="Google Shape;428;p7"/>
          <p:cNvSpPr txBox="1"/>
          <p:nvPr/>
        </p:nvSpPr>
        <p:spPr>
          <a:xfrm>
            <a:off x="7226469" y="3504207"/>
            <a:ext cx="349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endParaRPr/>
          </a:p>
        </p:txBody>
      </p:sp>
      <p:sp>
        <p:nvSpPr>
          <p:cNvPr id="429" name="Google Shape;429;p7"/>
          <p:cNvSpPr/>
          <p:nvPr/>
        </p:nvSpPr>
        <p:spPr>
          <a:xfrm>
            <a:off x="4936300" y="1757250"/>
            <a:ext cx="1583700" cy="4473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COMPETITOR</a:t>
            </a:r>
            <a:endParaRPr/>
          </a:p>
        </p:txBody>
      </p:sp>
      <p:sp>
        <p:nvSpPr>
          <p:cNvPr id="430" name="Google Shape;430;p7"/>
          <p:cNvSpPr/>
          <p:nvPr/>
        </p:nvSpPr>
        <p:spPr>
          <a:xfrm>
            <a:off x="6669350" y="1755100"/>
            <a:ext cx="1583700" cy="4473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COMPETITOR</a:t>
            </a:r>
            <a:endParaRPr/>
          </a:p>
        </p:txBody>
      </p:sp>
      <p:sp>
        <p:nvSpPr>
          <p:cNvPr id="431" name="Google Shape;431;p7"/>
          <p:cNvSpPr/>
          <p:nvPr/>
        </p:nvSpPr>
        <p:spPr>
          <a:xfrm>
            <a:off x="8402400" y="1723975"/>
            <a:ext cx="1583700" cy="4473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COMPETITOR</a:t>
            </a:r>
            <a:endParaRPr/>
          </a:p>
        </p:txBody>
      </p:sp>
      <p:sp>
        <p:nvSpPr>
          <p:cNvPr id="432" name="Google Shape;432;p7"/>
          <p:cNvSpPr/>
          <p:nvPr/>
        </p:nvSpPr>
        <p:spPr>
          <a:xfrm>
            <a:off x="10112600" y="1723975"/>
            <a:ext cx="1583700" cy="447300"/>
          </a:xfrm>
          <a:prstGeom prst="roundRect">
            <a:avLst>
              <a:gd fmla="val 29511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1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COMPETITOR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Google Shape;437;p8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8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Google Shape;439;p8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Google Shape;440;p8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1" name="Google Shape;441;p8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8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ROADMAP</a:t>
            </a:r>
            <a:endParaRPr/>
          </a:p>
        </p:txBody>
      </p:sp>
      <p:sp>
        <p:nvSpPr>
          <p:cNvPr id="443" name="Google Shape;443;p8"/>
          <p:cNvSpPr/>
          <p:nvPr/>
        </p:nvSpPr>
        <p:spPr>
          <a:xfrm>
            <a:off x="1041037" y="3669037"/>
            <a:ext cx="9517380" cy="419096"/>
          </a:xfrm>
          <a:prstGeom prst="roundRect">
            <a:avLst>
              <a:gd fmla="val 50000" name="adj"/>
            </a:avLst>
          </a:prstGeom>
          <a:solidFill>
            <a:schemeClr val="dk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44" name="Google Shape;444;p8"/>
          <p:cNvCxnSpPr/>
          <p:nvPr/>
        </p:nvCxnSpPr>
        <p:spPr>
          <a:xfrm rot="10800000">
            <a:off x="1615440" y="3383280"/>
            <a:ext cx="0" cy="293377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5" name="Google Shape;445;p8"/>
          <p:cNvCxnSpPr/>
          <p:nvPr/>
        </p:nvCxnSpPr>
        <p:spPr>
          <a:xfrm rot="10800000">
            <a:off x="9860280" y="3383280"/>
            <a:ext cx="0" cy="293377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6" name="Google Shape;446;p8"/>
          <p:cNvCxnSpPr/>
          <p:nvPr/>
        </p:nvCxnSpPr>
        <p:spPr>
          <a:xfrm rot="10800000">
            <a:off x="3676650" y="3383280"/>
            <a:ext cx="0" cy="293377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7" name="Google Shape;447;p8"/>
          <p:cNvCxnSpPr/>
          <p:nvPr/>
        </p:nvCxnSpPr>
        <p:spPr>
          <a:xfrm rot="10800000">
            <a:off x="5737860" y="3383280"/>
            <a:ext cx="0" cy="293377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8" name="Google Shape;448;p8"/>
          <p:cNvCxnSpPr/>
          <p:nvPr/>
        </p:nvCxnSpPr>
        <p:spPr>
          <a:xfrm rot="10800000">
            <a:off x="7799070" y="3383280"/>
            <a:ext cx="0" cy="293377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49" name="Google Shape;449;p8"/>
          <p:cNvCxnSpPr/>
          <p:nvPr/>
        </p:nvCxnSpPr>
        <p:spPr>
          <a:xfrm>
            <a:off x="2573712" y="3950977"/>
            <a:ext cx="0" cy="41909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50" name="Google Shape;450;p8"/>
          <p:cNvCxnSpPr/>
          <p:nvPr/>
        </p:nvCxnSpPr>
        <p:spPr>
          <a:xfrm>
            <a:off x="9104052" y="3950977"/>
            <a:ext cx="0" cy="41909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51" name="Google Shape;451;p8"/>
          <p:cNvCxnSpPr/>
          <p:nvPr/>
        </p:nvCxnSpPr>
        <p:spPr>
          <a:xfrm>
            <a:off x="4750492" y="3950977"/>
            <a:ext cx="0" cy="41909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52" name="Google Shape;452;p8"/>
          <p:cNvCxnSpPr/>
          <p:nvPr/>
        </p:nvCxnSpPr>
        <p:spPr>
          <a:xfrm>
            <a:off x="6927272" y="3950977"/>
            <a:ext cx="0" cy="41909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53" name="Google Shape;453;p8"/>
          <p:cNvSpPr/>
          <p:nvPr/>
        </p:nvSpPr>
        <p:spPr>
          <a:xfrm>
            <a:off x="680016" y="2867022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54" name="Google Shape;454;p8"/>
          <p:cNvSpPr/>
          <p:nvPr/>
        </p:nvSpPr>
        <p:spPr>
          <a:xfrm>
            <a:off x="2741226" y="2867021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55" name="Google Shape;455;p8"/>
          <p:cNvSpPr/>
          <p:nvPr/>
        </p:nvSpPr>
        <p:spPr>
          <a:xfrm>
            <a:off x="4802436" y="2867021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56" name="Google Shape;456;p8"/>
          <p:cNvSpPr/>
          <p:nvPr/>
        </p:nvSpPr>
        <p:spPr>
          <a:xfrm>
            <a:off x="6863646" y="2867761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57" name="Google Shape;457;p8"/>
          <p:cNvSpPr/>
          <p:nvPr/>
        </p:nvSpPr>
        <p:spPr>
          <a:xfrm>
            <a:off x="8919952" y="2867021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58" name="Google Shape;458;p8"/>
          <p:cNvSpPr/>
          <p:nvPr/>
        </p:nvSpPr>
        <p:spPr>
          <a:xfrm>
            <a:off x="1638288" y="4465323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59" name="Google Shape;459;p8"/>
          <p:cNvSpPr/>
          <p:nvPr/>
        </p:nvSpPr>
        <p:spPr>
          <a:xfrm>
            <a:off x="3815068" y="4465323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60" name="Google Shape;460;p8"/>
          <p:cNvSpPr/>
          <p:nvPr/>
        </p:nvSpPr>
        <p:spPr>
          <a:xfrm>
            <a:off x="5987665" y="4465322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61" name="Google Shape;461;p8"/>
          <p:cNvSpPr/>
          <p:nvPr/>
        </p:nvSpPr>
        <p:spPr>
          <a:xfrm>
            <a:off x="8167719" y="4465321"/>
            <a:ext cx="1870848" cy="37337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6" name="Google Shape;466;p9"/>
          <p:cNvPicPr preferRelativeResize="0"/>
          <p:nvPr/>
        </p:nvPicPr>
        <p:blipFill rotWithShape="1">
          <a:blip r:embed="rId3">
            <a:alphaModFix amt="5000"/>
          </a:blip>
          <a:srcRect b="0" l="0" r="0" t="0"/>
          <a:stretch/>
        </p:blipFill>
        <p:spPr>
          <a:xfrm rot="-5400000">
            <a:off x="8538841" y="2818907"/>
            <a:ext cx="6287059" cy="1220186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9"/>
          <p:cNvSpPr/>
          <p:nvPr/>
        </p:nvSpPr>
        <p:spPr>
          <a:xfrm>
            <a:off x="1986565" y="1157334"/>
            <a:ext cx="7786800" cy="45719"/>
          </a:xfrm>
          <a:custGeom>
            <a:rect b="b" l="l" r="r" t="t"/>
            <a:pathLst>
              <a:path extrusionOk="0" h="120000" w="3864610">
                <a:moveTo>
                  <a:pt x="0" y="0"/>
                </a:moveTo>
                <a:lnTo>
                  <a:pt x="3864264" y="0"/>
                </a:lnTo>
              </a:path>
            </a:pathLst>
          </a:cu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9"/>
          <p:cNvSpPr/>
          <p:nvPr/>
        </p:nvSpPr>
        <p:spPr>
          <a:xfrm>
            <a:off x="874452" y="1151723"/>
            <a:ext cx="1120140" cy="0"/>
          </a:xfrm>
          <a:custGeom>
            <a:rect b="b" l="l" r="r" t="t"/>
            <a:pathLst>
              <a:path extrusionOk="0" h="120000" w="1120139">
                <a:moveTo>
                  <a:pt x="0" y="0"/>
                </a:moveTo>
                <a:lnTo>
                  <a:pt x="1119543" y="0"/>
                </a:lnTo>
              </a:path>
            </a:pathLst>
          </a:custGeom>
          <a:noFill/>
          <a:ln cap="flat" cmpd="sng" w="101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9"/>
          <p:cNvSpPr/>
          <p:nvPr/>
        </p:nvSpPr>
        <p:spPr>
          <a:xfrm>
            <a:off x="1751582" y="6368853"/>
            <a:ext cx="10058400" cy="0"/>
          </a:xfrm>
          <a:custGeom>
            <a:rect b="b" l="l" r="r" t="t"/>
            <a:pathLst>
              <a:path extrusionOk="0" h="120000" w="10114915">
                <a:moveTo>
                  <a:pt x="0" y="0"/>
                </a:moveTo>
                <a:lnTo>
                  <a:pt x="10114876" y="0"/>
                </a:lnTo>
              </a:path>
            </a:pathLst>
          </a:cu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0" name="Google Shape;470;p9"/>
          <p:cNvPicPr preferRelativeResize="0"/>
          <p:nvPr/>
        </p:nvPicPr>
        <p:blipFill rotWithShape="1">
          <a:blip r:embed="rId3">
            <a:alphaModFix/>
          </a:blip>
          <a:srcRect b="0" l="0" r="83115" t="0"/>
          <a:stretch/>
        </p:blipFill>
        <p:spPr>
          <a:xfrm>
            <a:off x="382018" y="5973719"/>
            <a:ext cx="659019" cy="757476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Google Shape;471;p9"/>
          <p:cNvSpPr txBox="1"/>
          <p:nvPr/>
        </p:nvSpPr>
        <p:spPr>
          <a:xfrm>
            <a:off x="793542" y="575972"/>
            <a:ext cx="749976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36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TEAM</a:t>
            </a:r>
            <a:endParaRPr/>
          </a:p>
        </p:txBody>
      </p:sp>
      <p:sp>
        <p:nvSpPr>
          <p:cNvPr id="472" name="Google Shape;472;p9"/>
          <p:cNvSpPr/>
          <p:nvPr/>
        </p:nvSpPr>
        <p:spPr>
          <a:xfrm>
            <a:off x="1253341" y="2248878"/>
            <a:ext cx="1440000" cy="1440000"/>
          </a:xfrm>
          <a:prstGeom prst="ellipse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</a:t>
            </a:r>
            <a:endParaRPr/>
          </a:p>
        </p:txBody>
      </p:sp>
      <p:sp>
        <p:nvSpPr>
          <p:cNvPr id="473" name="Google Shape;473;p9"/>
          <p:cNvSpPr/>
          <p:nvPr/>
        </p:nvSpPr>
        <p:spPr>
          <a:xfrm>
            <a:off x="1116852" y="3873776"/>
            <a:ext cx="1712978" cy="34770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endParaRPr/>
          </a:p>
        </p:txBody>
      </p:sp>
      <p:sp>
        <p:nvSpPr>
          <p:cNvPr id="474" name="Google Shape;474;p9"/>
          <p:cNvSpPr/>
          <p:nvPr/>
        </p:nvSpPr>
        <p:spPr>
          <a:xfrm>
            <a:off x="4001781" y="2248878"/>
            <a:ext cx="1440000" cy="1440000"/>
          </a:xfrm>
          <a:prstGeom prst="ellipse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</a:t>
            </a:r>
            <a:endParaRPr/>
          </a:p>
        </p:txBody>
      </p:sp>
      <p:sp>
        <p:nvSpPr>
          <p:cNvPr id="475" name="Google Shape;475;p9"/>
          <p:cNvSpPr/>
          <p:nvPr/>
        </p:nvSpPr>
        <p:spPr>
          <a:xfrm>
            <a:off x="3865292" y="3873776"/>
            <a:ext cx="1712978" cy="34770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endParaRPr/>
          </a:p>
        </p:txBody>
      </p:sp>
      <p:sp>
        <p:nvSpPr>
          <p:cNvPr id="476" name="Google Shape;476;p9"/>
          <p:cNvSpPr/>
          <p:nvPr/>
        </p:nvSpPr>
        <p:spPr>
          <a:xfrm>
            <a:off x="6750221" y="2248878"/>
            <a:ext cx="1440000" cy="1440000"/>
          </a:xfrm>
          <a:prstGeom prst="ellipse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</a:t>
            </a:r>
            <a:endParaRPr/>
          </a:p>
        </p:txBody>
      </p:sp>
      <p:sp>
        <p:nvSpPr>
          <p:cNvPr id="477" name="Google Shape;477;p9"/>
          <p:cNvSpPr/>
          <p:nvPr/>
        </p:nvSpPr>
        <p:spPr>
          <a:xfrm>
            <a:off x="6613732" y="3873776"/>
            <a:ext cx="1712978" cy="34770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endParaRPr/>
          </a:p>
        </p:txBody>
      </p:sp>
      <p:sp>
        <p:nvSpPr>
          <p:cNvPr id="478" name="Google Shape;478;p9"/>
          <p:cNvSpPr/>
          <p:nvPr/>
        </p:nvSpPr>
        <p:spPr>
          <a:xfrm>
            <a:off x="9498660" y="2248878"/>
            <a:ext cx="1440000" cy="1440000"/>
          </a:xfrm>
          <a:prstGeom prst="ellipse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</a:t>
            </a:r>
            <a:endParaRPr/>
          </a:p>
        </p:txBody>
      </p:sp>
      <p:sp>
        <p:nvSpPr>
          <p:cNvPr id="479" name="Google Shape;479;p9"/>
          <p:cNvSpPr/>
          <p:nvPr/>
        </p:nvSpPr>
        <p:spPr>
          <a:xfrm>
            <a:off x="9362171" y="3873776"/>
            <a:ext cx="1712978" cy="347709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-TR" sz="2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TITLE</a:t>
            </a:r>
            <a:endParaRPr/>
          </a:p>
        </p:txBody>
      </p:sp>
      <p:sp>
        <p:nvSpPr>
          <p:cNvPr id="480" name="Google Shape;480;p9"/>
          <p:cNvSpPr/>
          <p:nvPr/>
        </p:nvSpPr>
        <p:spPr>
          <a:xfrm>
            <a:off x="1116852" y="4386994"/>
            <a:ext cx="1712978" cy="703164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81" name="Google Shape;481;p9"/>
          <p:cNvSpPr/>
          <p:nvPr/>
        </p:nvSpPr>
        <p:spPr>
          <a:xfrm>
            <a:off x="3865292" y="4386994"/>
            <a:ext cx="1712978" cy="703164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82" name="Google Shape;482;p9"/>
          <p:cNvSpPr/>
          <p:nvPr/>
        </p:nvSpPr>
        <p:spPr>
          <a:xfrm>
            <a:off x="6613732" y="4386994"/>
            <a:ext cx="1712978" cy="703164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  <p:sp>
        <p:nvSpPr>
          <p:cNvPr id="483" name="Google Shape;483;p9"/>
          <p:cNvSpPr/>
          <p:nvPr/>
        </p:nvSpPr>
        <p:spPr>
          <a:xfrm>
            <a:off x="9362171" y="4386994"/>
            <a:ext cx="1712978" cy="703164"/>
          </a:xfrm>
          <a:prstGeom prst="roundRect">
            <a:avLst>
              <a:gd fmla="val 29511" name="adj"/>
            </a:avLst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tr-TR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EXPLANATION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#Tarvenn-Design">
  <a:themeElements>
    <a:clrScheme name="Ofi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2021-11-02T22:45:21Z</dcterms:created>
  <dc:creator>Tarvenn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2021-11-02T00:00:00Z</vt:filetime>
  </property>
  <property fmtid="{D5CDD505-2E9C-101B-9397-08002B2CF9AE}" pid="3" name="Creator">
    <vt:lpwstr>Adobe Illustrator 24.2 (Macintosh)</vt:lpwstr>
  </property>
  <property fmtid="{D5CDD505-2E9C-101B-9397-08002B2CF9AE}" pid="4" name="LastSaved">
    <vt:filetime>2021-11-02T00:00:00Z</vt:filetime>
  </property>
</Properties>
</file>